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4" r:id="rId2"/>
  </p:sldMasterIdLst>
  <p:notesMasterIdLst>
    <p:notesMasterId r:id="rId5"/>
  </p:notesMasterIdLst>
  <p:sldIdLst>
    <p:sldId id="358" r:id="rId3"/>
    <p:sldId id="360" r:id="rId4"/>
  </p:sldIdLst>
  <p:sldSz cx="9144000" cy="6858000" type="screen4x3"/>
  <p:notesSz cx="6669088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Ned Petrovic" initials="EP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592" autoAdjust="0"/>
    <p:restoredTop sz="96564" autoAdjust="0"/>
  </p:normalViewPr>
  <p:slideViewPr>
    <p:cSldViewPr>
      <p:cViewPr>
        <p:scale>
          <a:sx n="80" d="100"/>
          <a:sy n="80" d="100"/>
        </p:scale>
        <p:origin x="-1626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15549C8-7CF0-8946-A79C-D375EBCF0C49}" type="doc">
      <dgm:prSet loTypeId="urn:microsoft.com/office/officeart/2005/8/layout/hierarchy3" loCatId="hierarchy" qsTypeId="urn:microsoft.com/office/officeart/2005/8/quickstyle/simple4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E1510072-605E-6947-A40D-13AE2D7635FA}">
      <dgm:prSet phldrT="[Text]" custT="1"/>
      <dgm:spPr>
        <a:solidFill>
          <a:schemeClr val="accent1">
            <a:lumMod val="50000"/>
          </a:schemeClr>
        </a:solidFill>
      </dgm:spPr>
      <dgm:t>
        <a:bodyPr anchor="ctr"/>
        <a:lstStyle/>
        <a:p>
          <a:r>
            <a:rPr lang="en-US" sz="1200" dirty="0" smtClean="0">
              <a:latin typeface="Century Gothic"/>
              <a:cs typeface="Century Gothic"/>
            </a:rPr>
            <a:t>Financial</a:t>
          </a:r>
          <a:endParaRPr lang="en-US" sz="1200" dirty="0">
            <a:latin typeface="Century Gothic"/>
            <a:cs typeface="Century Gothic"/>
          </a:endParaRPr>
        </a:p>
      </dgm:t>
    </dgm:pt>
    <dgm:pt modelId="{B0F6E843-A594-6D49-97D2-6F283A012320}" type="parTrans" cxnId="{50B386E8-0B45-084A-B265-CD08EB2E6208}">
      <dgm:prSet/>
      <dgm:spPr/>
      <dgm:t>
        <a:bodyPr/>
        <a:lstStyle/>
        <a:p>
          <a:endParaRPr lang="en-US">
            <a:latin typeface="Century Gothic"/>
            <a:cs typeface="Century Gothic"/>
          </a:endParaRPr>
        </a:p>
      </dgm:t>
    </dgm:pt>
    <dgm:pt modelId="{A273122E-88CA-3F47-9314-B8985B56D18E}" type="sibTrans" cxnId="{50B386E8-0B45-084A-B265-CD08EB2E6208}">
      <dgm:prSet/>
      <dgm:spPr/>
      <dgm:t>
        <a:bodyPr/>
        <a:lstStyle/>
        <a:p>
          <a:endParaRPr lang="en-US">
            <a:latin typeface="Century Gothic"/>
            <a:cs typeface="Century Gothic"/>
          </a:endParaRPr>
        </a:p>
      </dgm:t>
    </dgm:pt>
    <dgm:pt modelId="{42311DBD-30F1-AD49-8AA0-E45A345ED658}">
      <dgm:prSet phldrT="[Text]" custT="1"/>
      <dgm:spPr>
        <a:solidFill>
          <a:schemeClr val="accent1">
            <a:lumMod val="20000"/>
            <a:lumOff val="80000"/>
            <a:alpha val="90000"/>
          </a:schemeClr>
        </a:solidFill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r>
            <a:rPr lang="en-US" sz="1100" dirty="0" smtClean="0">
              <a:solidFill>
                <a:schemeClr val="accent1">
                  <a:lumMod val="50000"/>
                </a:schemeClr>
              </a:solidFill>
              <a:latin typeface="Century Gothic"/>
              <a:cs typeface="Century Gothic"/>
            </a:rPr>
            <a:t>Profitability Trend</a:t>
          </a:r>
          <a:endParaRPr lang="en-US" sz="1100" dirty="0">
            <a:solidFill>
              <a:schemeClr val="accent1">
                <a:lumMod val="50000"/>
              </a:schemeClr>
            </a:solidFill>
            <a:latin typeface="Century Gothic"/>
            <a:cs typeface="Century Gothic"/>
          </a:endParaRPr>
        </a:p>
      </dgm:t>
    </dgm:pt>
    <dgm:pt modelId="{FC688BEE-8648-A546-AB03-3E4D35B44CD4}" type="parTrans" cxnId="{6EB60D84-6532-614F-8ABB-BF5DED0A772B}">
      <dgm:prSet/>
      <dgm:spPr/>
      <dgm:t>
        <a:bodyPr/>
        <a:lstStyle/>
        <a:p>
          <a:endParaRPr lang="en-US">
            <a:latin typeface="Century Gothic"/>
            <a:cs typeface="Century Gothic"/>
          </a:endParaRPr>
        </a:p>
      </dgm:t>
    </dgm:pt>
    <dgm:pt modelId="{615AF1DD-BEE6-9D49-84F1-BAD0C31E9206}" type="sibTrans" cxnId="{6EB60D84-6532-614F-8ABB-BF5DED0A772B}">
      <dgm:prSet/>
      <dgm:spPr/>
      <dgm:t>
        <a:bodyPr/>
        <a:lstStyle/>
        <a:p>
          <a:endParaRPr lang="en-US">
            <a:latin typeface="Century Gothic"/>
            <a:cs typeface="Century Gothic"/>
          </a:endParaRPr>
        </a:p>
      </dgm:t>
    </dgm:pt>
    <dgm:pt modelId="{948CA3F4-C03A-7543-9D1A-05D5D99CDED5}">
      <dgm:prSet phldrT="[Text]" custT="1"/>
      <dgm:spPr>
        <a:solidFill>
          <a:schemeClr val="accent1">
            <a:lumMod val="20000"/>
            <a:lumOff val="80000"/>
            <a:alpha val="90000"/>
          </a:schemeClr>
        </a:solidFill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r>
            <a:rPr lang="en-US" sz="1100" dirty="0" smtClean="0">
              <a:solidFill>
                <a:schemeClr val="accent1">
                  <a:lumMod val="50000"/>
                </a:schemeClr>
              </a:solidFill>
              <a:latin typeface="Century Gothic"/>
              <a:cs typeface="Century Gothic"/>
            </a:rPr>
            <a:t>Cash flow &amp; Working Capital</a:t>
          </a:r>
          <a:endParaRPr lang="en-US" sz="1100" dirty="0">
            <a:solidFill>
              <a:schemeClr val="accent1">
                <a:lumMod val="50000"/>
              </a:schemeClr>
            </a:solidFill>
            <a:latin typeface="Century Gothic"/>
            <a:cs typeface="Century Gothic"/>
          </a:endParaRPr>
        </a:p>
      </dgm:t>
    </dgm:pt>
    <dgm:pt modelId="{72FD1967-D6C3-134A-A8B8-A47F9E02BB6D}" type="parTrans" cxnId="{6DA90134-EAE7-444B-B2A2-C57B6062BF3E}">
      <dgm:prSet/>
      <dgm:spPr/>
      <dgm:t>
        <a:bodyPr/>
        <a:lstStyle/>
        <a:p>
          <a:endParaRPr lang="en-US">
            <a:latin typeface="Century Gothic"/>
            <a:cs typeface="Century Gothic"/>
          </a:endParaRPr>
        </a:p>
      </dgm:t>
    </dgm:pt>
    <dgm:pt modelId="{8FA3F4C5-F173-6A44-96D0-0C9DF6CB608D}" type="sibTrans" cxnId="{6DA90134-EAE7-444B-B2A2-C57B6062BF3E}">
      <dgm:prSet/>
      <dgm:spPr/>
      <dgm:t>
        <a:bodyPr/>
        <a:lstStyle/>
        <a:p>
          <a:endParaRPr lang="en-US">
            <a:latin typeface="Century Gothic"/>
            <a:cs typeface="Century Gothic"/>
          </a:endParaRPr>
        </a:p>
      </dgm:t>
    </dgm:pt>
    <dgm:pt modelId="{DCD5EC83-44D2-D345-B5F5-2E1BEF8BCF8C}">
      <dgm:prSet phldrT="[Text]" custT="1"/>
      <dgm:spPr>
        <a:solidFill>
          <a:schemeClr val="accent2">
            <a:lumMod val="50000"/>
          </a:schemeClr>
        </a:solidFill>
      </dgm:spPr>
      <dgm:t>
        <a:bodyPr anchor="ctr"/>
        <a:lstStyle/>
        <a:p>
          <a:r>
            <a:rPr lang="en-US" sz="1200" dirty="0" smtClean="0">
              <a:latin typeface="Century Gothic"/>
              <a:cs typeface="Century Gothic"/>
            </a:rPr>
            <a:t>Sustainability</a:t>
          </a:r>
          <a:endParaRPr lang="en-US" sz="1200" dirty="0">
            <a:latin typeface="Century Gothic"/>
            <a:cs typeface="Century Gothic"/>
          </a:endParaRPr>
        </a:p>
      </dgm:t>
    </dgm:pt>
    <dgm:pt modelId="{8661FAFD-7AE5-3045-ABA2-81263E786A26}" type="parTrans" cxnId="{31DF2267-B1A7-2A44-9A7A-F041DF50F53E}">
      <dgm:prSet/>
      <dgm:spPr/>
      <dgm:t>
        <a:bodyPr/>
        <a:lstStyle/>
        <a:p>
          <a:endParaRPr lang="en-US">
            <a:latin typeface="Century Gothic"/>
            <a:cs typeface="Century Gothic"/>
          </a:endParaRPr>
        </a:p>
      </dgm:t>
    </dgm:pt>
    <dgm:pt modelId="{D0BDEAE6-50CC-3F45-B002-9FBA17111FDF}" type="sibTrans" cxnId="{31DF2267-B1A7-2A44-9A7A-F041DF50F53E}">
      <dgm:prSet/>
      <dgm:spPr/>
      <dgm:t>
        <a:bodyPr/>
        <a:lstStyle/>
        <a:p>
          <a:endParaRPr lang="en-US">
            <a:latin typeface="Century Gothic"/>
            <a:cs typeface="Century Gothic"/>
          </a:endParaRPr>
        </a:p>
      </dgm:t>
    </dgm:pt>
    <dgm:pt modelId="{F6ACF355-132E-3D4C-AF0C-A5AA4BBC0377}">
      <dgm:prSet phldrT="[Text]" custT="1"/>
      <dgm:spPr>
        <a:solidFill>
          <a:schemeClr val="accent2">
            <a:lumMod val="20000"/>
            <a:lumOff val="80000"/>
            <a:alpha val="90000"/>
          </a:schemeClr>
        </a:solidFill>
        <a:ln>
          <a:solidFill>
            <a:schemeClr val="accent2">
              <a:lumMod val="50000"/>
            </a:schemeClr>
          </a:solidFill>
        </a:ln>
      </dgm:spPr>
      <dgm:t>
        <a:bodyPr/>
        <a:lstStyle/>
        <a:p>
          <a:r>
            <a:rPr lang="en-US" sz="1100" dirty="0" smtClean="0">
              <a:solidFill>
                <a:schemeClr val="accent2">
                  <a:lumMod val="50000"/>
                </a:schemeClr>
              </a:solidFill>
              <a:latin typeface="Century Gothic"/>
              <a:cs typeface="Century Gothic"/>
            </a:rPr>
            <a:t>Governance &amp; Risk Management</a:t>
          </a:r>
          <a:endParaRPr lang="en-US" sz="1100" dirty="0">
            <a:solidFill>
              <a:schemeClr val="accent2">
                <a:lumMod val="50000"/>
              </a:schemeClr>
            </a:solidFill>
            <a:latin typeface="Century Gothic"/>
            <a:cs typeface="Century Gothic"/>
          </a:endParaRPr>
        </a:p>
      </dgm:t>
    </dgm:pt>
    <dgm:pt modelId="{B4C44330-1952-0B47-8B92-9C5E5347BC07}" type="parTrans" cxnId="{CF59B308-7075-5C4F-B4ED-AE0C4D85FBEC}">
      <dgm:prSet/>
      <dgm:spPr>
        <a:ln>
          <a:solidFill>
            <a:schemeClr val="accent2">
              <a:lumMod val="50000"/>
            </a:schemeClr>
          </a:solidFill>
        </a:ln>
      </dgm:spPr>
      <dgm:t>
        <a:bodyPr/>
        <a:lstStyle/>
        <a:p>
          <a:endParaRPr lang="en-US">
            <a:latin typeface="Century Gothic"/>
            <a:cs typeface="Century Gothic"/>
          </a:endParaRPr>
        </a:p>
      </dgm:t>
    </dgm:pt>
    <dgm:pt modelId="{D75E74AE-6446-1641-B053-A94252964E15}" type="sibTrans" cxnId="{CF59B308-7075-5C4F-B4ED-AE0C4D85FBEC}">
      <dgm:prSet/>
      <dgm:spPr/>
      <dgm:t>
        <a:bodyPr/>
        <a:lstStyle/>
        <a:p>
          <a:endParaRPr lang="en-US">
            <a:latin typeface="Century Gothic"/>
            <a:cs typeface="Century Gothic"/>
          </a:endParaRPr>
        </a:p>
      </dgm:t>
    </dgm:pt>
    <dgm:pt modelId="{94397D6E-1A01-3B45-8951-13648B34450D}">
      <dgm:prSet phldrT="[Text]" custT="1"/>
      <dgm:spPr>
        <a:solidFill>
          <a:schemeClr val="accent2">
            <a:lumMod val="20000"/>
            <a:lumOff val="80000"/>
            <a:alpha val="90000"/>
          </a:schemeClr>
        </a:solidFill>
        <a:ln>
          <a:solidFill>
            <a:schemeClr val="accent2">
              <a:lumMod val="50000"/>
            </a:schemeClr>
          </a:solidFill>
        </a:ln>
      </dgm:spPr>
      <dgm:t>
        <a:bodyPr/>
        <a:lstStyle/>
        <a:p>
          <a:r>
            <a:rPr lang="en-US" sz="1100" dirty="0" smtClean="0">
              <a:solidFill>
                <a:schemeClr val="accent2">
                  <a:lumMod val="50000"/>
                </a:schemeClr>
              </a:solidFill>
              <a:latin typeface="Century Gothic"/>
              <a:cs typeface="Century Gothic"/>
            </a:rPr>
            <a:t>Management Team &amp; Independence from Owners</a:t>
          </a:r>
          <a:endParaRPr lang="en-US" sz="1100" dirty="0">
            <a:solidFill>
              <a:schemeClr val="accent2">
                <a:lumMod val="50000"/>
              </a:schemeClr>
            </a:solidFill>
            <a:latin typeface="Century Gothic"/>
            <a:cs typeface="Century Gothic"/>
          </a:endParaRPr>
        </a:p>
      </dgm:t>
    </dgm:pt>
    <dgm:pt modelId="{F52F1A30-8AF2-4E48-B691-DA3255545862}" type="parTrans" cxnId="{DB3758FE-7E3B-5048-B13F-65AC31651E93}">
      <dgm:prSet/>
      <dgm:spPr>
        <a:ln>
          <a:solidFill>
            <a:schemeClr val="accent2">
              <a:lumMod val="50000"/>
            </a:schemeClr>
          </a:solidFill>
        </a:ln>
      </dgm:spPr>
      <dgm:t>
        <a:bodyPr/>
        <a:lstStyle/>
        <a:p>
          <a:endParaRPr lang="en-US">
            <a:latin typeface="Century Gothic"/>
            <a:cs typeface="Century Gothic"/>
          </a:endParaRPr>
        </a:p>
      </dgm:t>
    </dgm:pt>
    <dgm:pt modelId="{D1552EB1-628D-8449-A4A4-FFF16465DB2F}" type="sibTrans" cxnId="{DB3758FE-7E3B-5048-B13F-65AC31651E93}">
      <dgm:prSet/>
      <dgm:spPr/>
      <dgm:t>
        <a:bodyPr/>
        <a:lstStyle/>
        <a:p>
          <a:endParaRPr lang="en-US">
            <a:latin typeface="Century Gothic"/>
            <a:cs typeface="Century Gothic"/>
          </a:endParaRPr>
        </a:p>
      </dgm:t>
    </dgm:pt>
    <dgm:pt modelId="{BCABDD41-9B56-D942-98C8-4D053212EBE9}">
      <dgm:prSet phldrT="[Text]" custT="1"/>
      <dgm:spPr>
        <a:solidFill>
          <a:schemeClr val="accent1">
            <a:lumMod val="20000"/>
            <a:lumOff val="80000"/>
            <a:alpha val="90000"/>
          </a:schemeClr>
        </a:solidFill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r>
            <a:rPr lang="en-US" sz="1100" dirty="0" smtClean="0">
              <a:solidFill>
                <a:schemeClr val="accent1">
                  <a:lumMod val="50000"/>
                </a:schemeClr>
              </a:solidFill>
              <a:latin typeface="Century Gothic"/>
              <a:cs typeface="Century Gothic"/>
            </a:rPr>
            <a:t>Company Size</a:t>
          </a:r>
          <a:endParaRPr lang="en-US" sz="1100" dirty="0">
            <a:solidFill>
              <a:schemeClr val="accent1">
                <a:lumMod val="50000"/>
              </a:schemeClr>
            </a:solidFill>
            <a:latin typeface="Century Gothic"/>
            <a:cs typeface="Century Gothic"/>
          </a:endParaRPr>
        </a:p>
      </dgm:t>
    </dgm:pt>
    <dgm:pt modelId="{2A059877-0EEA-B04C-B06C-DCB36FF5AF30}" type="parTrans" cxnId="{D4560685-2F7F-824F-9E9E-A87B062E44F2}">
      <dgm:prSet/>
      <dgm:spPr/>
      <dgm:t>
        <a:bodyPr/>
        <a:lstStyle/>
        <a:p>
          <a:endParaRPr lang="en-US">
            <a:latin typeface="Century Gothic"/>
            <a:cs typeface="Century Gothic"/>
          </a:endParaRPr>
        </a:p>
      </dgm:t>
    </dgm:pt>
    <dgm:pt modelId="{BD881090-EA71-8B4D-92A0-3982C871BA3B}" type="sibTrans" cxnId="{D4560685-2F7F-824F-9E9E-A87B062E44F2}">
      <dgm:prSet/>
      <dgm:spPr/>
      <dgm:t>
        <a:bodyPr/>
        <a:lstStyle/>
        <a:p>
          <a:endParaRPr lang="en-US">
            <a:latin typeface="Century Gothic"/>
            <a:cs typeface="Century Gothic"/>
          </a:endParaRPr>
        </a:p>
      </dgm:t>
    </dgm:pt>
    <dgm:pt modelId="{0E08C4C1-CDED-114F-9DB3-78B17D6C5EF6}">
      <dgm:prSet phldrT="[Text]" custT="1"/>
      <dgm:spPr>
        <a:solidFill>
          <a:schemeClr val="accent1">
            <a:lumMod val="20000"/>
            <a:lumOff val="80000"/>
            <a:alpha val="90000"/>
          </a:schemeClr>
        </a:solidFill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r>
            <a:rPr lang="en-US" sz="1100" dirty="0" smtClean="0">
              <a:solidFill>
                <a:schemeClr val="accent1">
                  <a:lumMod val="50000"/>
                </a:schemeClr>
              </a:solidFill>
              <a:latin typeface="Century Gothic"/>
              <a:cs typeface="Century Gothic"/>
            </a:rPr>
            <a:t>Valuation/ROI</a:t>
          </a:r>
          <a:endParaRPr lang="en-US" sz="1100" dirty="0">
            <a:solidFill>
              <a:schemeClr val="accent1">
                <a:lumMod val="50000"/>
              </a:schemeClr>
            </a:solidFill>
            <a:latin typeface="Century Gothic"/>
            <a:cs typeface="Century Gothic"/>
          </a:endParaRPr>
        </a:p>
      </dgm:t>
    </dgm:pt>
    <dgm:pt modelId="{5EE9207B-6292-0142-9BA5-1740F2234FD7}" type="parTrans" cxnId="{F37EE575-FDDA-2649-83BF-FF683DB36015}">
      <dgm:prSet/>
      <dgm:spPr>
        <a:solidFill>
          <a:schemeClr val="accent1">
            <a:lumMod val="50000"/>
          </a:schemeClr>
        </a:solidFill>
      </dgm:spPr>
      <dgm:t>
        <a:bodyPr/>
        <a:lstStyle/>
        <a:p>
          <a:endParaRPr lang="en-US">
            <a:latin typeface="Century Gothic"/>
            <a:cs typeface="Century Gothic"/>
          </a:endParaRPr>
        </a:p>
      </dgm:t>
    </dgm:pt>
    <dgm:pt modelId="{D7E037E4-4CF3-1543-B5DF-F498F409B596}" type="sibTrans" cxnId="{F37EE575-FDDA-2649-83BF-FF683DB36015}">
      <dgm:prSet/>
      <dgm:spPr/>
      <dgm:t>
        <a:bodyPr/>
        <a:lstStyle/>
        <a:p>
          <a:endParaRPr lang="en-US">
            <a:latin typeface="Century Gothic"/>
            <a:cs typeface="Century Gothic"/>
          </a:endParaRPr>
        </a:p>
      </dgm:t>
    </dgm:pt>
    <dgm:pt modelId="{EE7BA94B-0E99-704C-AEE8-457FDB61890F}">
      <dgm:prSet phldrT="[Text]" custT="1"/>
      <dgm:spPr>
        <a:solidFill>
          <a:schemeClr val="accent2">
            <a:lumMod val="20000"/>
            <a:lumOff val="80000"/>
            <a:alpha val="90000"/>
          </a:schemeClr>
        </a:solidFill>
        <a:ln>
          <a:solidFill>
            <a:schemeClr val="accent2">
              <a:lumMod val="50000"/>
            </a:schemeClr>
          </a:solidFill>
        </a:ln>
      </dgm:spPr>
      <dgm:t>
        <a:bodyPr/>
        <a:lstStyle/>
        <a:p>
          <a:r>
            <a:rPr lang="en-US" sz="1100" dirty="0" smtClean="0">
              <a:solidFill>
                <a:schemeClr val="accent2">
                  <a:lumMod val="50000"/>
                </a:schemeClr>
              </a:solidFill>
              <a:latin typeface="Century Gothic"/>
              <a:cs typeface="Century Gothic"/>
            </a:rPr>
            <a:t>Systems &amp; Processes</a:t>
          </a:r>
          <a:endParaRPr lang="en-US" sz="1100" dirty="0">
            <a:solidFill>
              <a:schemeClr val="accent2">
                <a:lumMod val="50000"/>
              </a:schemeClr>
            </a:solidFill>
            <a:latin typeface="Century Gothic"/>
            <a:cs typeface="Century Gothic"/>
          </a:endParaRPr>
        </a:p>
      </dgm:t>
    </dgm:pt>
    <dgm:pt modelId="{2C8DCC74-9DDE-854A-8C70-C73DFD79A4DC}" type="parTrans" cxnId="{A6829E67-29B2-7449-B830-0AA5B32FFAE3}">
      <dgm:prSet/>
      <dgm:spPr>
        <a:ln>
          <a:solidFill>
            <a:schemeClr val="accent2">
              <a:lumMod val="50000"/>
            </a:schemeClr>
          </a:solidFill>
        </a:ln>
      </dgm:spPr>
      <dgm:t>
        <a:bodyPr/>
        <a:lstStyle/>
        <a:p>
          <a:endParaRPr lang="en-US">
            <a:latin typeface="Century Gothic"/>
            <a:cs typeface="Century Gothic"/>
          </a:endParaRPr>
        </a:p>
      </dgm:t>
    </dgm:pt>
    <dgm:pt modelId="{F8DE54A0-4977-EE43-A75C-9455DAFA17A4}" type="sibTrans" cxnId="{A6829E67-29B2-7449-B830-0AA5B32FFAE3}">
      <dgm:prSet/>
      <dgm:spPr/>
      <dgm:t>
        <a:bodyPr/>
        <a:lstStyle/>
        <a:p>
          <a:endParaRPr lang="en-US">
            <a:latin typeface="Century Gothic"/>
            <a:cs typeface="Century Gothic"/>
          </a:endParaRPr>
        </a:p>
      </dgm:t>
    </dgm:pt>
    <dgm:pt modelId="{5DE27C50-CF19-684D-AC65-08ADF86C7657}">
      <dgm:prSet phldrT="[Text]" custT="1"/>
      <dgm:spPr>
        <a:solidFill>
          <a:schemeClr val="accent2">
            <a:lumMod val="20000"/>
            <a:lumOff val="80000"/>
            <a:alpha val="90000"/>
          </a:schemeClr>
        </a:solidFill>
        <a:ln>
          <a:solidFill>
            <a:schemeClr val="accent2">
              <a:lumMod val="50000"/>
            </a:schemeClr>
          </a:solidFill>
        </a:ln>
      </dgm:spPr>
      <dgm:t>
        <a:bodyPr/>
        <a:lstStyle/>
        <a:p>
          <a:r>
            <a:rPr lang="en-US" sz="1100" dirty="0" smtClean="0">
              <a:solidFill>
                <a:schemeClr val="accent2">
                  <a:lumMod val="50000"/>
                </a:schemeClr>
              </a:solidFill>
              <a:latin typeface="Century Gothic"/>
              <a:cs typeface="Century Gothic"/>
            </a:rPr>
            <a:t>Flexibility across Supply Chain</a:t>
          </a:r>
          <a:endParaRPr lang="en-US" sz="1100" dirty="0">
            <a:solidFill>
              <a:schemeClr val="accent2">
                <a:lumMod val="50000"/>
              </a:schemeClr>
            </a:solidFill>
            <a:latin typeface="Century Gothic"/>
            <a:cs typeface="Century Gothic"/>
          </a:endParaRPr>
        </a:p>
      </dgm:t>
    </dgm:pt>
    <dgm:pt modelId="{BCE8A881-3FDF-7248-9255-48C84EEBFAB6}" type="parTrans" cxnId="{0530E13B-D436-2448-9069-9CF22BB469C6}">
      <dgm:prSet/>
      <dgm:spPr>
        <a:ln>
          <a:solidFill>
            <a:schemeClr val="accent2">
              <a:lumMod val="50000"/>
            </a:schemeClr>
          </a:solidFill>
        </a:ln>
      </dgm:spPr>
      <dgm:t>
        <a:bodyPr/>
        <a:lstStyle/>
        <a:p>
          <a:endParaRPr lang="en-US">
            <a:latin typeface="Century Gothic"/>
            <a:cs typeface="Century Gothic"/>
          </a:endParaRPr>
        </a:p>
      </dgm:t>
    </dgm:pt>
    <dgm:pt modelId="{544AA273-A1D6-5B4D-8078-7FDD4B786503}" type="sibTrans" cxnId="{0530E13B-D436-2448-9069-9CF22BB469C6}">
      <dgm:prSet/>
      <dgm:spPr/>
      <dgm:t>
        <a:bodyPr/>
        <a:lstStyle/>
        <a:p>
          <a:endParaRPr lang="en-US">
            <a:latin typeface="Century Gothic"/>
            <a:cs typeface="Century Gothic"/>
          </a:endParaRPr>
        </a:p>
      </dgm:t>
    </dgm:pt>
    <dgm:pt modelId="{B166797C-04DA-9E4A-A067-FC8309180857}">
      <dgm:prSet phldrT="[Text]" custT="1"/>
      <dgm:spPr>
        <a:solidFill>
          <a:schemeClr val="accent3">
            <a:lumMod val="50000"/>
          </a:schemeClr>
        </a:solidFill>
      </dgm:spPr>
      <dgm:t>
        <a:bodyPr anchor="ctr"/>
        <a:lstStyle/>
        <a:p>
          <a:r>
            <a:rPr lang="en-US" sz="1200" dirty="0" smtClean="0">
              <a:latin typeface="Century Gothic"/>
              <a:cs typeface="Century Gothic"/>
            </a:rPr>
            <a:t>Competitive Positioning</a:t>
          </a:r>
          <a:endParaRPr lang="en-US" sz="1200" dirty="0">
            <a:latin typeface="Century Gothic"/>
            <a:cs typeface="Century Gothic"/>
          </a:endParaRPr>
        </a:p>
      </dgm:t>
    </dgm:pt>
    <dgm:pt modelId="{D353D8E1-DE3F-E04B-B11D-8CC6B38EFB58}" type="parTrans" cxnId="{AE870FCE-8587-DD4B-98DA-E24722EEECC7}">
      <dgm:prSet/>
      <dgm:spPr/>
      <dgm:t>
        <a:bodyPr/>
        <a:lstStyle/>
        <a:p>
          <a:endParaRPr lang="en-US">
            <a:latin typeface="Century Gothic"/>
            <a:cs typeface="Century Gothic"/>
          </a:endParaRPr>
        </a:p>
      </dgm:t>
    </dgm:pt>
    <dgm:pt modelId="{F3C5EA78-6CAD-4740-8EDF-EDCA9E77F835}" type="sibTrans" cxnId="{AE870FCE-8587-DD4B-98DA-E24722EEECC7}">
      <dgm:prSet/>
      <dgm:spPr/>
      <dgm:t>
        <a:bodyPr/>
        <a:lstStyle/>
        <a:p>
          <a:endParaRPr lang="en-US">
            <a:latin typeface="Century Gothic"/>
            <a:cs typeface="Century Gothic"/>
          </a:endParaRPr>
        </a:p>
      </dgm:t>
    </dgm:pt>
    <dgm:pt modelId="{5872B55E-9A27-6E41-BC81-EC82298003D2}">
      <dgm:prSet phldrT="[Text]" custT="1"/>
      <dgm:spPr>
        <a:solidFill>
          <a:schemeClr val="accent6">
            <a:lumMod val="50000"/>
          </a:schemeClr>
        </a:solidFill>
      </dgm:spPr>
      <dgm:t>
        <a:bodyPr anchor="ctr"/>
        <a:lstStyle/>
        <a:p>
          <a:r>
            <a:rPr lang="en-US" sz="1200" dirty="0" smtClean="0">
              <a:latin typeface="Century Gothic"/>
              <a:cs typeface="Century Gothic"/>
            </a:rPr>
            <a:t>Expansion Opportunities</a:t>
          </a:r>
          <a:endParaRPr lang="en-US" sz="1200" dirty="0">
            <a:latin typeface="Century Gothic"/>
            <a:cs typeface="Century Gothic"/>
          </a:endParaRPr>
        </a:p>
      </dgm:t>
    </dgm:pt>
    <dgm:pt modelId="{6F1864A7-90B8-E040-B2D3-92F95AB34A8C}" type="parTrans" cxnId="{B319DC06-E766-E74B-AE40-5C63B1F3B0C4}">
      <dgm:prSet/>
      <dgm:spPr/>
      <dgm:t>
        <a:bodyPr/>
        <a:lstStyle/>
        <a:p>
          <a:endParaRPr lang="en-US">
            <a:latin typeface="Century Gothic"/>
            <a:cs typeface="Century Gothic"/>
          </a:endParaRPr>
        </a:p>
      </dgm:t>
    </dgm:pt>
    <dgm:pt modelId="{206A3992-69B9-B343-B9FB-BB82B1C09B94}" type="sibTrans" cxnId="{B319DC06-E766-E74B-AE40-5C63B1F3B0C4}">
      <dgm:prSet/>
      <dgm:spPr/>
      <dgm:t>
        <a:bodyPr/>
        <a:lstStyle/>
        <a:p>
          <a:endParaRPr lang="en-US">
            <a:latin typeface="Century Gothic"/>
            <a:cs typeface="Century Gothic"/>
          </a:endParaRPr>
        </a:p>
      </dgm:t>
    </dgm:pt>
    <dgm:pt modelId="{14035C05-90F5-9246-BB5B-87AB923984D2}">
      <dgm:prSet phldrT="[Text]" custT="1"/>
      <dgm:spPr>
        <a:solidFill>
          <a:schemeClr val="accent6">
            <a:lumMod val="20000"/>
            <a:lumOff val="80000"/>
            <a:alpha val="90000"/>
          </a:schemeClr>
        </a:solidFill>
        <a:ln>
          <a:solidFill>
            <a:schemeClr val="accent6">
              <a:lumMod val="50000"/>
            </a:schemeClr>
          </a:solidFill>
        </a:ln>
      </dgm:spPr>
      <dgm:t>
        <a:bodyPr/>
        <a:lstStyle/>
        <a:p>
          <a:r>
            <a:rPr lang="en-US" sz="1100" dirty="0" smtClean="0">
              <a:solidFill>
                <a:schemeClr val="accent6">
                  <a:lumMod val="50000"/>
                </a:schemeClr>
              </a:solidFill>
              <a:latin typeface="Century Gothic"/>
              <a:cs typeface="Century Gothic"/>
            </a:rPr>
            <a:t>Scalability</a:t>
          </a:r>
          <a:endParaRPr lang="en-US" sz="1100" dirty="0">
            <a:solidFill>
              <a:schemeClr val="accent6">
                <a:lumMod val="50000"/>
              </a:schemeClr>
            </a:solidFill>
            <a:latin typeface="Century Gothic"/>
            <a:cs typeface="Century Gothic"/>
          </a:endParaRPr>
        </a:p>
      </dgm:t>
    </dgm:pt>
    <dgm:pt modelId="{0950738C-A827-8042-B0AD-DF3916906BE3}" type="parTrans" cxnId="{C6AFE171-C5AB-0448-8F63-BE909683ABE5}">
      <dgm:prSet/>
      <dgm:spPr>
        <a:ln>
          <a:solidFill>
            <a:srgbClr val="984807"/>
          </a:solidFill>
        </a:ln>
      </dgm:spPr>
      <dgm:t>
        <a:bodyPr/>
        <a:lstStyle/>
        <a:p>
          <a:endParaRPr lang="en-US">
            <a:latin typeface="Century Gothic"/>
            <a:cs typeface="Century Gothic"/>
          </a:endParaRPr>
        </a:p>
      </dgm:t>
    </dgm:pt>
    <dgm:pt modelId="{33057811-5DB5-D342-A1CB-767008905B30}" type="sibTrans" cxnId="{C6AFE171-C5AB-0448-8F63-BE909683ABE5}">
      <dgm:prSet/>
      <dgm:spPr/>
      <dgm:t>
        <a:bodyPr/>
        <a:lstStyle/>
        <a:p>
          <a:endParaRPr lang="en-US">
            <a:latin typeface="Century Gothic"/>
            <a:cs typeface="Century Gothic"/>
          </a:endParaRPr>
        </a:p>
      </dgm:t>
    </dgm:pt>
    <dgm:pt modelId="{6BAEE5FD-B0CB-2B4E-A61E-1EFFD45383E3}">
      <dgm:prSet phldrT="[Text]" custT="1"/>
      <dgm:spPr>
        <a:solidFill>
          <a:schemeClr val="accent4">
            <a:lumMod val="50000"/>
          </a:schemeClr>
        </a:solidFill>
      </dgm:spPr>
      <dgm:t>
        <a:bodyPr anchor="ctr"/>
        <a:lstStyle/>
        <a:p>
          <a:r>
            <a:rPr lang="en-US" sz="1200" dirty="0" smtClean="0">
              <a:latin typeface="Century Gothic"/>
              <a:cs typeface="Century Gothic"/>
            </a:rPr>
            <a:t>Customer &amp; Industry Dynamics</a:t>
          </a:r>
          <a:endParaRPr lang="en-US" sz="1200" dirty="0">
            <a:latin typeface="Century Gothic"/>
            <a:cs typeface="Century Gothic"/>
          </a:endParaRPr>
        </a:p>
      </dgm:t>
    </dgm:pt>
    <dgm:pt modelId="{53704DD8-6FF3-644E-98CF-97360C8A5FB4}" type="parTrans" cxnId="{FF927BCF-95E7-B440-A08E-3B83E4CA0704}">
      <dgm:prSet/>
      <dgm:spPr/>
      <dgm:t>
        <a:bodyPr/>
        <a:lstStyle/>
        <a:p>
          <a:endParaRPr lang="en-US">
            <a:latin typeface="Century Gothic"/>
            <a:cs typeface="Century Gothic"/>
          </a:endParaRPr>
        </a:p>
      </dgm:t>
    </dgm:pt>
    <dgm:pt modelId="{67FE0832-C82B-1B4D-9D6D-76634744B11D}" type="sibTrans" cxnId="{FF927BCF-95E7-B440-A08E-3B83E4CA0704}">
      <dgm:prSet/>
      <dgm:spPr/>
      <dgm:t>
        <a:bodyPr/>
        <a:lstStyle/>
        <a:p>
          <a:endParaRPr lang="en-US">
            <a:latin typeface="Century Gothic"/>
            <a:cs typeface="Century Gothic"/>
          </a:endParaRPr>
        </a:p>
      </dgm:t>
    </dgm:pt>
    <dgm:pt modelId="{1E8FF88B-2F59-9549-AF44-136F61220562}">
      <dgm:prSet phldrT="[Text]" custT="1"/>
      <dgm:spPr>
        <a:solidFill>
          <a:schemeClr val="accent3">
            <a:lumMod val="20000"/>
            <a:lumOff val="80000"/>
            <a:alpha val="90000"/>
          </a:schemeClr>
        </a:solidFill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r>
            <a:rPr lang="en-US" sz="1100" dirty="0" smtClean="0">
              <a:solidFill>
                <a:schemeClr val="accent3">
                  <a:lumMod val="50000"/>
                </a:schemeClr>
              </a:solidFill>
              <a:latin typeface="Century Gothic"/>
              <a:cs typeface="Century Gothic"/>
            </a:rPr>
            <a:t>Differentiating Offering</a:t>
          </a:r>
          <a:endParaRPr lang="en-US" sz="1100" dirty="0">
            <a:solidFill>
              <a:schemeClr val="accent3">
                <a:lumMod val="50000"/>
              </a:schemeClr>
            </a:solidFill>
            <a:latin typeface="Century Gothic"/>
            <a:cs typeface="Century Gothic"/>
          </a:endParaRPr>
        </a:p>
      </dgm:t>
    </dgm:pt>
    <dgm:pt modelId="{894D3DCF-7A3F-8840-A0C9-5D15151BEAC5}" type="parTrans" cxnId="{61AAB43F-025B-C940-A183-41D9EFF5EE76}">
      <dgm:prSet/>
      <dgm:spPr>
        <a:solidFill>
          <a:srgbClr val="4F6228"/>
        </a:solidFill>
      </dgm:spPr>
      <dgm:t>
        <a:bodyPr/>
        <a:lstStyle/>
        <a:p>
          <a:endParaRPr lang="en-US">
            <a:latin typeface="Century Gothic"/>
            <a:cs typeface="Century Gothic"/>
          </a:endParaRPr>
        </a:p>
      </dgm:t>
    </dgm:pt>
    <dgm:pt modelId="{C7E75DF4-70B6-5941-94EB-63FEAB55E468}" type="sibTrans" cxnId="{61AAB43F-025B-C940-A183-41D9EFF5EE76}">
      <dgm:prSet/>
      <dgm:spPr/>
      <dgm:t>
        <a:bodyPr/>
        <a:lstStyle/>
        <a:p>
          <a:endParaRPr lang="en-US">
            <a:latin typeface="Century Gothic"/>
            <a:cs typeface="Century Gothic"/>
          </a:endParaRPr>
        </a:p>
      </dgm:t>
    </dgm:pt>
    <dgm:pt modelId="{805BEB0D-A32B-3942-A3AA-A96292A37B9D}">
      <dgm:prSet phldrT="[Text]" custT="1"/>
      <dgm:spPr>
        <a:solidFill>
          <a:schemeClr val="accent3">
            <a:lumMod val="20000"/>
            <a:lumOff val="80000"/>
            <a:alpha val="90000"/>
          </a:schemeClr>
        </a:solidFill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r>
            <a:rPr lang="en-US" sz="1100" dirty="0" smtClean="0">
              <a:solidFill>
                <a:schemeClr val="accent3">
                  <a:lumMod val="50000"/>
                </a:schemeClr>
              </a:solidFill>
              <a:latin typeface="Century Gothic"/>
              <a:cs typeface="Century Gothic"/>
            </a:rPr>
            <a:t>Barriers to Entry</a:t>
          </a:r>
          <a:endParaRPr lang="en-US" sz="1100" dirty="0">
            <a:solidFill>
              <a:schemeClr val="accent3">
                <a:lumMod val="50000"/>
              </a:schemeClr>
            </a:solidFill>
            <a:latin typeface="Century Gothic"/>
            <a:cs typeface="Century Gothic"/>
          </a:endParaRPr>
        </a:p>
      </dgm:t>
    </dgm:pt>
    <dgm:pt modelId="{CB9D5CEB-7A46-9C4F-960C-26754A5F13EA}" type="parTrans" cxnId="{BEDA1DE2-FEBF-A343-B5A2-BADEFB016EA2}">
      <dgm:prSet/>
      <dgm:spPr>
        <a:solidFill>
          <a:srgbClr val="4F6228"/>
        </a:solidFill>
      </dgm:spPr>
      <dgm:t>
        <a:bodyPr/>
        <a:lstStyle/>
        <a:p>
          <a:endParaRPr lang="en-US">
            <a:latin typeface="Century Gothic"/>
            <a:cs typeface="Century Gothic"/>
          </a:endParaRPr>
        </a:p>
      </dgm:t>
    </dgm:pt>
    <dgm:pt modelId="{5AEC7629-F0A7-3449-B637-1E96C97434BD}" type="sibTrans" cxnId="{BEDA1DE2-FEBF-A343-B5A2-BADEFB016EA2}">
      <dgm:prSet/>
      <dgm:spPr/>
      <dgm:t>
        <a:bodyPr/>
        <a:lstStyle/>
        <a:p>
          <a:endParaRPr lang="en-US">
            <a:latin typeface="Century Gothic"/>
            <a:cs typeface="Century Gothic"/>
          </a:endParaRPr>
        </a:p>
      </dgm:t>
    </dgm:pt>
    <dgm:pt modelId="{20EC63FA-69CF-2A40-BB7B-38720BE40DF7}">
      <dgm:prSet phldrT="[Text]" custT="1"/>
      <dgm:spPr>
        <a:solidFill>
          <a:schemeClr val="accent3">
            <a:lumMod val="20000"/>
            <a:lumOff val="80000"/>
            <a:alpha val="90000"/>
          </a:schemeClr>
        </a:solidFill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r>
            <a:rPr lang="en-US" sz="1100" dirty="0" smtClean="0">
              <a:solidFill>
                <a:schemeClr val="accent3">
                  <a:lumMod val="50000"/>
                </a:schemeClr>
              </a:solidFill>
              <a:latin typeface="Century Gothic"/>
              <a:cs typeface="Century Gothic"/>
            </a:rPr>
            <a:t>Contracts with Customers, Suppliers &amp; Stakeholders</a:t>
          </a:r>
          <a:endParaRPr lang="en-US" sz="1100" dirty="0">
            <a:solidFill>
              <a:schemeClr val="accent3">
                <a:lumMod val="50000"/>
              </a:schemeClr>
            </a:solidFill>
            <a:latin typeface="Century Gothic"/>
            <a:cs typeface="Century Gothic"/>
          </a:endParaRPr>
        </a:p>
      </dgm:t>
    </dgm:pt>
    <dgm:pt modelId="{2597CB6A-B1E5-9148-80C8-0B04EADA436E}" type="parTrans" cxnId="{A97416A7-5931-374F-A5FC-278086321950}">
      <dgm:prSet/>
      <dgm:spPr>
        <a:solidFill>
          <a:srgbClr val="4F6228"/>
        </a:solidFill>
      </dgm:spPr>
      <dgm:t>
        <a:bodyPr/>
        <a:lstStyle/>
        <a:p>
          <a:endParaRPr lang="en-US">
            <a:latin typeface="Century Gothic"/>
            <a:cs typeface="Century Gothic"/>
          </a:endParaRPr>
        </a:p>
      </dgm:t>
    </dgm:pt>
    <dgm:pt modelId="{FCE33206-C81C-D84F-BF9E-26913F981C74}" type="sibTrans" cxnId="{A97416A7-5931-374F-A5FC-278086321950}">
      <dgm:prSet/>
      <dgm:spPr/>
      <dgm:t>
        <a:bodyPr/>
        <a:lstStyle/>
        <a:p>
          <a:endParaRPr lang="en-US">
            <a:latin typeface="Century Gothic"/>
            <a:cs typeface="Century Gothic"/>
          </a:endParaRPr>
        </a:p>
      </dgm:t>
    </dgm:pt>
    <dgm:pt modelId="{4A361D50-C0D6-E143-ABA9-A77364AD008F}">
      <dgm:prSet phldrT="[Text]" custT="1"/>
      <dgm:spPr>
        <a:solidFill>
          <a:schemeClr val="accent3">
            <a:lumMod val="20000"/>
            <a:lumOff val="80000"/>
            <a:alpha val="90000"/>
          </a:schemeClr>
        </a:solidFill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r>
            <a:rPr lang="en-US" sz="1100" dirty="0" smtClean="0">
              <a:solidFill>
                <a:schemeClr val="accent3">
                  <a:lumMod val="50000"/>
                </a:schemeClr>
              </a:solidFill>
              <a:latin typeface="Century Gothic"/>
              <a:cs typeface="Century Gothic"/>
            </a:rPr>
            <a:t>Staff Skills &amp; Retention Risk</a:t>
          </a:r>
          <a:endParaRPr lang="en-US" sz="1100" dirty="0">
            <a:solidFill>
              <a:schemeClr val="accent3">
                <a:lumMod val="50000"/>
              </a:schemeClr>
            </a:solidFill>
            <a:latin typeface="Century Gothic"/>
            <a:cs typeface="Century Gothic"/>
          </a:endParaRPr>
        </a:p>
      </dgm:t>
    </dgm:pt>
    <dgm:pt modelId="{A92E9AA0-3DB6-DE4B-A8D5-94EDACF96B23}" type="parTrans" cxnId="{0063750C-6FCE-ED44-865E-C1C4A39505CF}">
      <dgm:prSet/>
      <dgm:spPr>
        <a:solidFill>
          <a:srgbClr val="4F6228"/>
        </a:solidFill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endParaRPr lang="en-US">
            <a:latin typeface="Century Gothic"/>
            <a:cs typeface="Century Gothic"/>
          </a:endParaRPr>
        </a:p>
      </dgm:t>
    </dgm:pt>
    <dgm:pt modelId="{4AA69007-21A5-7845-9A57-73B6A14CA1DE}" type="sibTrans" cxnId="{0063750C-6FCE-ED44-865E-C1C4A39505CF}">
      <dgm:prSet/>
      <dgm:spPr/>
      <dgm:t>
        <a:bodyPr/>
        <a:lstStyle/>
        <a:p>
          <a:endParaRPr lang="en-US">
            <a:latin typeface="Century Gothic"/>
            <a:cs typeface="Century Gothic"/>
          </a:endParaRPr>
        </a:p>
      </dgm:t>
    </dgm:pt>
    <dgm:pt modelId="{1251C914-DAB0-294D-9744-855E4FEC35E8}">
      <dgm:prSet phldrT="[Text]" custT="1"/>
      <dgm:spPr>
        <a:solidFill>
          <a:schemeClr val="accent4">
            <a:lumMod val="20000"/>
            <a:lumOff val="80000"/>
            <a:alpha val="90000"/>
          </a:schemeClr>
        </a:solidFill>
        <a:ln>
          <a:solidFill>
            <a:schemeClr val="accent4">
              <a:lumMod val="50000"/>
            </a:schemeClr>
          </a:solidFill>
        </a:ln>
      </dgm:spPr>
      <dgm:t>
        <a:bodyPr/>
        <a:lstStyle/>
        <a:p>
          <a:r>
            <a:rPr lang="en-US" sz="1100" dirty="0" smtClean="0">
              <a:solidFill>
                <a:schemeClr val="accent4">
                  <a:lumMod val="50000"/>
                </a:schemeClr>
              </a:solidFill>
              <a:latin typeface="Century Gothic"/>
              <a:cs typeface="Century Gothic"/>
            </a:rPr>
            <a:t>Recurring Revenue</a:t>
          </a:r>
          <a:endParaRPr lang="en-US" sz="1100" dirty="0">
            <a:solidFill>
              <a:schemeClr val="accent4">
                <a:lumMod val="50000"/>
              </a:schemeClr>
            </a:solidFill>
            <a:latin typeface="Century Gothic"/>
            <a:cs typeface="Century Gothic"/>
          </a:endParaRPr>
        </a:p>
      </dgm:t>
    </dgm:pt>
    <dgm:pt modelId="{EE6D07E1-BD3F-6341-BEF4-B6E720A4CD8E}" type="parTrans" cxnId="{39598A22-832B-9244-8E46-5AEE58C8DAE2}">
      <dgm:prSet/>
      <dgm:spPr>
        <a:ln>
          <a:solidFill>
            <a:schemeClr val="accent4">
              <a:lumMod val="50000"/>
            </a:schemeClr>
          </a:solidFill>
        </a:ln>
      </dgm:spPr>
      <dgm:t>
        <a:bodyPr/>
        <a:lstStyle/>
        <a:p>
          <a:endParaRPr lang="en-US">
            <a:latin typeface="Century Gothic"/>
            <a:cs typeface="Century Gothic"/>
          </a:endParaRPr>
        </a:p>
      </dgm:t>
    </dgm:pt>
    <dgm:pt modelId="{53DA682E-1F5C-9644-9227-3959DCEA1AF4}" type="sibTrans" cxnId="{39598A22-832B-9244-8E46-5AEE58C8DAE2}">
      <dgm:prSet/>
      <dgm:spPr/>
      <dgm:t>
        <a:bodyPr/>
        <a:lstStyle/>
        <a:p>
          <a:endParaRPr lang="en-US">
            <a:latin typeface="Century Gothic"/>
            <a:cs typeface="Century Gothic"/>
          </a:endParaRPr>
        </a:p>
      </dgm:t>
    </dgm:pt>
    <dgm:pt modelId="{63E2F3FA-CF56-C14A-A5D3-E456B1E5BD8E}">
      <dgm:prSet phldrT="[Text]" custT="1"/>
      <dgm:spPr>
        <a:solidFill>
          <a:schemeClr val="accent4">
            <a:lumMod val="20000"/>
            <a:lumOff val="80000"/>
            <a:alpha val="90000"/>
          </a:schemeClr>
        </a:solidFill>
        <a:ln>
          <a:solidFill>
            <a:schemeClr val="accent4">
              <a:lumMod val="50000"/>
            </a:schemeClr>
          </a:solidFill>
        </a:ln>
      </dgm:spPr>
      <dgm:t>
        <a:bodyPr/>
        <a:lstStyle/>
        <a:p>
          <a:r>
            <a:rPr lang="en-US" sz="1100" dirty="0" smtClean="0">
              <a:solidFill>
                <a:schemeClr val="accent4">
                  <a:lumMod val="50000"/>
                </a:schemeClr>
              </a:solidFill>
              <a:latin typeface="Century Gothic"/>
              <a:cs typeface="Century Gothic"/>
            </a:rPr>
            <a:t>Client Concentration</a:t>
          </a:r>
          <a:endParaRPr lang="en-US" sz="1100" dirty="0">
            <a:solidFill>
              <a:schemeClr val="accent4">
                <a:lumMod val="50000"/>
              </a:schemeClr>
            </a:solidFill>
            <a:latin typeface="Century Gothic"/>
            <a:cs typeface="Century Gothic"/>
          </a:endParaRPr>
        </a:p>
      </dgm:t>
    </dgm:pt>
    <dgm:pt modelId="{548DDA97-AF21-454E-839B-ED21F430A868}" type="parTrans" cxnId="{CE761B52-84F9-0648-8DEA-BB610E08F39B}">
      <dgm:prSet/>
      <dgm:spPr>
        <a:ln>
          <a:solidFill>
            <a:schemeClr val="accent4">
              <a:lumMod val="50000"/>
            </a:schemeClr>
          </a:solidFill>
        </a:ln>
      </dgm:spPr>
      <dgm:t>
        <a:bodyPr/>
        <a:lstStyle/>
        <a:p>
          <a:endParaRPr lang="en-US">
            <a:latin typeface="Century Gothic"/>
            <a:cs typeface="Century Gothic"/>
          </a:endParaRPr>
        </a:p>
      </dgm:t>
    </dgm:pt>
    <dgm:pt modelId="{E5A18EE6-7881-BE46-A28E-F01619E718D7}" type="sibTrans" cxnId="{CE761B52-84F9-0648-8DEA-BB610E08F39B}">
      <dgm:prSet/>
      <dgm:spPr/>
      <dgm:t>
        <a:bodyPr/>
        <a:lstStyle/>
        <a:p>
          <a:endParaRPr lang="en-US">
            <a:latin typeface="Century Gothic"/>
            <a:cs typeface="Century Gothic"/>
          </a:endParaRPr>
        </a:p>
      </dgm:t>
    </dgm:pt>
    <dgm:pt modelId="{7122F1BE-90CA-F946-9B58-ED47743FBACC}">
      <dgm:prSet phldrT="[Text]" custT="1"/>
      <dgm:spPr>
        <a:solidFill>
          <a:schemeClr val="accent4">
            <a:lumMod val="20000"/>
            <a:lumOff val="80000"/>
            <a:alpha val="90000"/>
          </a:schemeClr>
        </a:solidFill>
        <a:ln>
          <a:solidFill>
            <a:schemeClr val="accent4">
              <a:lumMod val="50000"/>
            </a:schemeClr>
          </a:solidFill>
        </a:ln>
      </dgm:spPr>
      <dgm:t>
        <a:bodyPr/>
        <a:lstStyle/>
        <a:p>
          <a:r>
            <a:rPr lang="en-US" sz="1100" dirty="0" smtClean="0">
              <a:solidFill>
                <a:schemeClr val="accent4">
                  <a:lumMod val="50000"/>
                </a:schemeClr>
              </a:solidFill>
              <a:latin typeface="Century Gothic"/>
              <a:cs typeface="Century Gothic"/>
            </a:rPr>
            <a:t>Industry &amp; Government Regulations</a:t>
          </a:r>
          <a:endParaRPr lang="en-US" sz="1100" dirty="0">
            <a:solidFill>
              <a:schemeClr val="accent4">
                <a:lumMod val="50000"/>
              </a:schemeClr>
            </a:solidFill>
            <a:latin typeface="Century Gothic"/>
            <a:cs typeface="Century Gothic"/>
          </a:endParaRPr>
        </a:p>
      </dgm:t>
    </dgm:pt>
    <dgm:pt modelId="{DEC8FB38-DD14-1444-BF1A-FD3A72499546}" type="parTrans" cxnId="{79C1F770-13F1-3447-9F79-4F7F6AD4F356}">
      <dgm:prSet/>
      <dgm:spPr>
        <a:ln>
          <a:solidFill>
            <a:schemeClr val="accent4">
              <a:lumMod val="50000"/>
            </a:schemeClr>
          </a:solidFill>
        </a:ln>
      </dgm:spPr>
      <dgm:t>
        <a:bodyPr/>
        <a:lstStyle/>
        <a:p>
          <a:endParaRPr lang="en-US">
            <a:latin typeface="Century Gothic"/>
            <a:cs typeface="Century Gothic"/>
          </a:endParaRPr>
        </a:p>
      </dgm:t>
    </dgm:pt>
    <dgm:pt modelId="{0AF69A34-8921-D44B-BFC7-669427C1472D}" type="sibTrans" cxnId="{79C1F770-13F1-3447-9F79-4F7F6AD4F356}">
      <dgm:prSet/>
      <dgm:spPr/>
      <dgm:t>
        <a:bodyPr/>
        <a:lstStyle/>
        <a:p>
          <a:endParaRPr lang="en-US">
            <a:latin typeface="Century Gothic"/>
            <a:cs typeface="Century Gothic"/>
          </a:endParaRPr>
        </a:p>
      </dgm:t>
    </dgm:pt>
    <dgm:pt modelId="{E593192C-C258-254C-82D8-4CBEA3706095}">
      <dgm:prSet phldrT="[Text]" custT="1"/>
      <dgm:spPr>
        <a:solidFill>
          <a:schemeClr val="accent4">
            <a:lumMod val="20000"/>
            <a:lumOff val="80000"/>
            <a:alpha val="90000"/>
          </a:schemeClr>
        </a:solidFill>
        <a:ln>
          <a:solidFill>
            <a:schemeClr val="accent4">
              <a:lumMod val="50000"/>
            </a:schemeClr>
          </a:solidFill>
        </a:ln>
      </dgm:spPr>
      <dgm:t>
        <a:bodyPr/>
        <a:lstStyle/>
        <a:p>
          <a:r>
            <a:rPr lang="en-US" sz="1100" dirty="0" smtClean="0">
              <a:solidFill>
                <a:schemeClr val="accent4">
                  <a:lumMod val="50000"/>
                </a:schemeClr>
              </a:solidFill>
              <a:latin typeface="Century Gothic"/>
              <a:cs typeface="Century Gothic"/>
            </a:rPr>
            <a:t>External Funding Dynamics</a:t>
          </a:r>
          <a:endParaRPr lang="en-US" sz="1100" dirty="0">
            <a:solidFill>
              <a:schemeClr val="accent4">
                <a:lumMod val="50000"/>
              </a:schemeClr>
            </a:solidFill>
            <a:latin typeface="Century Gothic"/>
            <a:cs typeface="Century Gothic"/>
          </a:endParaRPr>
        </a:p>
      </dgm:t>
    </dgm:pt>
    <dgm:pt modelId="{AA576E62-7ED8-4E41-AD75-DF116B893D7C}" type="parTrans" cxnId="{5DB565B7-7574-9142-B6EF-9EC7A1322355}">
      <dgm:prSet/>
      <dgm:spPr>
        <a:solidFill>
          <a:schemeClr val="accent4">
            <a:lumMod val="50000"/>
          </a:schemeClr>
        </a:solidFill>
        <a:ln w="9525" cap="flat" cmpd="sng" algn="ctr">
          <a:solidFill>
            <a:schemeClr val="accent4">
              <a:lumMod val="50000"/>
            </a:schemeClr>
          </a:solidFill>
          <a:prstDash val="solid"/>
          <a:round/>
          <a:headEnd type="none" w="med" len="med"/>
          <a:tailEnd type="none" w="med" len="med"/>
        </a:ln>
      </dgm:spPr>
      <dgm:t>
        <a:bodyPr/>
        <a:lstStyle/>
        <a:p>
          <a:endParaRPr lang="en-US">
            <a:latin typeface="Century Gothic"/>
            <a:cs typeface="Century Gothic"/>
          </a:endParaRPr>
        </a:p>
      </dgm:t>
    </dgm:pt>
    <dgm:pt modelId="{06C2FF81-2700-2C46-ADC4-2AF1C7CCFFC4}" type="sibTrans" cxnId="{5DB565B7-7574-9142-B6EF-9EC7A1322355}">
      <dgm:prSet/>
      <dgm:spPr/>
      <dgm:t>
        <a:bodyPr/>
        <a:lstStyle/>
        <a:p>
          <a:endParaRPr lang="en-US">
            <a:latin typeface="Century Gothic"/>
            <a:cs typeface="Century Gothic"/>
          </a:endParaRPr>
        </a:p>
      </dgm:t>
    </dgm:pt>
    <dgm:pt modelId="{3B35875E-EA4F-1E4E-96F3-693C24128AD6}">
      <dgm:prSet phldrT="[Text]" custT="1"/>
      <dgm:spPr>
        <a:solidFill>
          <a:schemeClr val="accent6">
            <a:lumMod val="20000"/>
            <a:lumOff val="80000"/>
            <a:alpha val="90000"/>
          </a:schemeClr>
        </a:solidFill>
        <a:ln>
          <a:solidFill>
            <a:schemeClr val="accent6">
              <a:lumMod val="50000"/>
            </a:schemeClr>
          </a:solidFill>
        </a:ln>
      </dgm:spPr>
      <dgm:t>
        <a:bodyPr/>
        <a:lstStyle/>
        <a:p>
          <a:r>
            <a:rPr lang="en-US" sz="1100" dirty="0" smtClean="0">
              <a:solidFill>
                <a:schemeClr val="accent6">
                  <a:lumMod val="50000"/>
                </a:schemeClr>
              </a:solidFill>
              <a:latin typeface="Century Gothic"/>
              <a:cs typeface="Century Gothic"/>
            </a:rPr>
            <a:t>Tangible Opportunities for Growth</a:t>
          </a:r>
          <a:endParaRPr lang="en-US" sz="1100" dirty="0">
            <a:solidFill>
              <a:schemeClr val="accent6">
                <a:lumMod val="50000"/>
              </a:schemeClr>
            </a:solidFill>
            <a:latin typeface="Century Gothic"/>
            <a:cs typeface="Century Gothic"/>
          </a:endParaRPr>
        </a:p>
      </dgm:t>
    </dgm:pt>
    <dgm:pt modelId="{EC688EF7-E9F6-374C-A47A-FF19891CEA5A}" type="parTrans" cxnId="{C454D34A-0E00-8B4A-9C77-4247A92C8652}">
      <dgm:prSet/>
      <dgm:spPr>
        <a:ln>
          <a:solidFill>
            <a:srgbClr val="984807"/>
          </a:solidFill>
        </a:ln>
      </dgm:spPr>
      <dgm:t>
        <a:bodyPr/>
        <a:lstStyle/>
        <a:p>
          <a:endParaRPr lang="en-US">
            <a:latin typeface="Century Gothic"/>
            <a:cs typeface="Century Gothic"/>
          </a:endParaRPr>
        </a:p>
      </dgm:t>
    </dgm:pt>
    <dgm:pt modelId="{E7B4DAC0-4B06-DE44-8FB1-30ECAF9B2ADE}" type="sibTrans" cxnId="{C454D34A-0E00-8B4A-9C77-4247A92C8652}">
      <dgm:prSet/>
      <dgm:spPr/>
      <dgm:t>
        <a:bodyPr/>
        <a:lstStyle/>
        <a:p>
          <a:endParaRPr lang="en-US">
            <a:latin typeface="Century Gothic"/>
            <a:cs typeface="Century Gothic"/>
          </a:endParaRPr>
        </a:p>
      </dgm:t>
    </dgm:pt>
    <dgm:pt modelId="{19E17F58-1389-3341-B4CA-E3FABEC0DB48}">
      <dgm:prSet phldrT="[Text]" custT="1"/>
      <dgm:spPr>
        <a:solidFill>
          <a:schemeClr val="accent6">
            <a:lumMod val="20000"/>
            <a:lumOff val="80000"/>
            <a:alpha val="90000"/>
          </a:schemeClr>
        </a:solidFill>
        <a:ln>
          <a:solidFill>
            <a:schemeClr val="accent6">
              <a:lumMod val="50000"/>
            </a:schemeClr>
          </a:solidFill>
        </a:ln>
      </dgm:spPr>
      <dgm:t>
        <a:bodyPr/>
        <a:lstStyle/>
        <a:p>
          <a:r>
            <a:rPr lang="en-US" sz="1100" dirty="0" smtClean="0">
              <a:solidFill>
                <a:schemeClr val="accent6">
                  <a:lumMod val="50000"/>
                </a:schemeClr>
              </a:solidFill>
              <a:latin typeface="Century Gothic"/>
              <a:cs typeface="Century Gothic"/>
            </a:rPr>
            <a:t>Industry Growth rate</a:t>
          </a:r>
          <a:endParaRPr lang="en-US" sz="1100" dirty="0">
            <a:solidFill>
              <a:schemeClr val="accent6">
                <a:lumMod val="50000"/>
              </a:schemeClr>
            </a:solidFill>
            <a:latin typeface="Century Gothic"/>
            <a:cs typeface="Century Gothic"/>
          </a:endParaRPr>
        </a:p>
      </dgm:t>
    </dgm:pt>
    <dgm:pt modelId="{F4D5AA6C-4BD4-7047-BEBD-529A7A6D5B1B}" type="parTrans" cxnId="{AD954460-8917-3E4E-A0CD-6C244FAFF41B}">
      <dgm:prSet/>
      <dgm:spPr>
        <a:solidFill>
          <a:schemeClr val="accent6">
            <a:lumMod val="50000"/>
          </a:schemeClr>
        </a:solidFill>
        <a:ln>
          <a:solidFill>
            <a:srgbClr val="984807"/>
          </a:solidFill>
        </a:ln>
      </dgm:spPr>
      <dgm:t>
        <a:bodyPr/>
        <a:lstStyle/>
        <a:p>
          <a:endParaRPr lang="en-US">
            <a:latin typeface="Century Gothic"/>
            <a:cs typeface="Century Gothic"/>
          </a:endParaRPr>
        </a:p>
      </dgm:t>
    </dgm:pt>
    <dgm:pt modelId="{DF732EDD-FD98-B346-8A6A-53D788BD7701}" type="sibTrans" cxnId="{AD954460-8917-3E4E-A0CD-6C244FAFF41B}">
      <dgm:prSet/>
      <dgm:spPr/>
      <dgm:t>
        <a:bodyPr/>
        <a:lstStyle/>
        <a:p>
          <a:endParaRPr lang="en-US">
            <a:latin typeface="Century Gothic"/>
            <a:cs typeface="Century Gothic"/>
          </a:endParaRPr>
        </a:p>
      </dgm:t>
    </dgm:pt>
    <dgm:pt modelId="{CC137CFF-3DE3-E949-81A0-201B4409A81A}">
      <dgm:prSet phldrT="[Text]" custT="1"/>
      <dgm:spPr>
        <a:solidFill>
          <a:schemeClr val="accent6">
            <a:lumMod val="20000"/>
            <a:lumOff val="80000"/>
            <a:alpha val="90000"/>
          </a:schemeClr>
        </a:solidFill>
        <a:ln>
          <a:solidFill>
            <a:schemeClr val="accent6">
              <a:lumMod val="50000"/>
            </a:schemeClr>
          </a:solidFill>
        </a:ln>
      </dgm:spPr>
      <dgm:t>
        <a:bodyPr/>
        <a:lstStyle/>
        <a:p>
          <a:r>
            <a:rPr lang="en-US" sz="1100" dirty="0" smtClean="0">
              <a:solidFill>
                <a:schemeClr val="accent6">
                  <a:lumMod val="50000"/>
                </a:schemeClr>
              </a:solidFill>
              <a:latin typeface="Century Gothic"/>
              <a:cs typeface="Century Gothic"/>
            </a:rPr>
            <a:t>Market Share</a:t>
          </a:r>
        </a:p>
        <a:p>
          <a:endParaRPr lang="en-US" sz="1100" dirty="0">
            <a:solidFill>
              <a:schemeClr val="accent6">
                <a:lumMod val="50000"/>
              </a:schemeClr>
            </a:solidFill>
            <a:latin typeface="Century Gothic"/>
            <a:cs typeface="Century Gothic"/>
          </a:endParaRPr>
        </a:p>
      </dgm:t>
    </dgm:pt>
    <dgm:pt modelId="{6104D5BB-C2CC-684D-A80A-7E19892B9292}" type="parTrans" cxnId="{673305ED-6EF6-A549-8691-6F686C15A3A6}">
      <dgm:prSet/>
      <dgm:spPr>
        <a:solidFill>
          <a:srgbClr val="984807"/>
        </a:solidFill>
        <a:ln w="9525" cap="flat" cmpd="sng" algn="ctr">
          <a:solidFill>
            <a:schemeClr val="accent6">
              <a:lumMod val="50000"/>
            </a:schemeClr>
          </a:solidFill>
          <a:prstDash val="solid"/>
          <a:round/>
          <a:headEnd type="none" w="med" len="med"/>
          <a:tailEnd type="none" w="med" len="med"/>
        </a:ln>
      </dgm:spPr>
      <dgm:t>
        <a:bodyPr/>
        <a:lstStyle/>
        <a:p>
          <a:endParaRPr lang="en-US">
            <a:latin typeface="Century Gothic"/>
            <a:cs typeface="Century Gothic"/>
          </a:endParaRPr>
        </a:p>
      </dgm:t>
    </dgm:pt>
    <dgm:pt modelId="{E3E15F4E-EE72-3C4D-8DA4-405D763315DD}" type="sibTrans" cxnId="{673305ED-6EF6-A549-8691-6F686C15A3A6}">
      <dgm:prSet/>
      <dgm:spPr/>
      <dgm:t>
        <a:bodyPr/>
        <a:lstStyle/>
        <a:p>
          <a:endParaRPr lang="en-US">
            <a:latin typeface="Century Gothic"/>
            <a:cs typeface="Century Gothic"/>
          </a:endParaRPr>
        </a:p>
      </dgm:t>
    </dgm:pt>
    <dgm:pt modelId="{372D5E7F-F3AE-8D45-B5B8-6C4FB550E58A}" type="pres">
      <dgm:prSet presAssocID="{F15549C8-7CF0-8946-A79C-D375EBCF0C49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935D9A47-3EEF-8441-A9B4-6F1BE01832EC}" type="pres">
      <dgm:prSet presAssocID="{E1510072-605E-6947-A40D-13AE2D7635FA}" presName="root" presStyleCnt="0"/>
      <dgm:spPr/>
    </dgm:pt>
    <dgm:pt modelId="{D0CF07B0-484E-3F46-8E49-1A03229CB674}" type="pres">
      <dgm:prSet presAssocID="{E1510072-605E-6947-A40D-13AE2D7635FA}" presName="rootComposite" presStyleCnt="0"/>
      <dgm:spPr/>
    </dgm:pt>
    <dgm:pt modelId="{5903D0E4-0F15-A34D-B4BB-53223C7FCE23}" type="pres">
      <dgm:prSet presAssocID="{E1510072-605E-6947-A40D-13AE2D7635FA}" presName="rootText" presStyleLbl="node1" presStyleIdx="0" presStyleCnt="5"/>
      <dgm:spPr/>
      <dgm:t>
        <a:bodyPr/>
        <a:lstStyle/>
        <a:p>
          <a:endParaRPr lang="en-US"/>
        </a:p>
      </dgm:t>
    </dgm:pt>
    <dgm:pt modelId="{F395CD65-ECA5-DB41-9C97-7D9789185883}" type="pres">
      <dgm:prSet presAssocID="{E1510072-605E-6947-A40D-13AE2D7635FA}" presName="rootConnector" presStyleLbl="node1" presStyleIdx="0" presStyleCnt="5"/>
      <dgm:spPr/>
      <dgm:t>
        <a:bodyPr/>
        <a:lstStyle/>
        <a:p>
          <a:endParaRPr lang="en-US"/>
        </a:p>
      </dgm:t>
    </dgm:pt>
    <dgm:pt modelId="{753464A7-1D2C-0141-BADB-1733F5C16EBB}" type="pres">
      <dgm:prSet presAssocID="{E1510072-605E-6947-A40D-13AE2D7635FA}" presName="childShape" presStyleCnt="0"/>
      <dgm:spPr/>
    </dgm:pt>
    <dgm:pt modelId="{B86E9629-84E1-1B48-8B4E-869BA9ED31BF}" type="pres">
      <dgm:prSet presAssocID="{FC688BEE-8648-A546-AB03-3E4D35B44CD4}" presName="Name13" presStyleLbl="parChTrans1D2" presStyleIdx="0" presStyleCnt="20"/>
      <dgm:spPr/>
      <dgm:t>
        <a:bodyPr/>
        <a:lstStyle/>
        <a:p>
          <a:endParaRPr lang="en-US"/>
        </a:p>
      </dgm:t>
    </dgm:pt>
    <dgm:pt modelId="{7F168A35-1E40-E248-B40E-D91488732B8A}" type="pres">
      <dgm:prSet presAssocID="{42311DBD-30F1-AD49-8AA0-E45A345ED658}" presName="childText" presStyleLbl="bgAcc1" presStyleIdx="0" presStyleCnt="2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BF80E3A-B75F-0B4C-8FC8-A97A49A55966}" type="pres">
      <dgm:prSet presAssocID="{72FD1967-D6C3-134A-A8B8-A47F9E02BB6D}" presName="Name13" presStyleLbl="parChTrans1D2" presStyleIdx="1" presStyleCnt="20"/>
      <dgm:spPr/>
      <dgm:t>
        <a:bodyPr/>
        <a:lstStyle/>
        <a:p>
          <a:endParaRPr lang="en-US"/>
        </a:p>
      </dgm:t>
    </dgm:pt>
    <dgm:pt modelId="{A564DB1C-1D1D-054F-BDCE-68B7D6D7A557}" type="pres">
      <dgm:prSet presAssocID="{948CA3F4-C03A-7543-9D1A-05D5D99CDED5}" presName="childText" presStyleLbl="bgAcc1" presStyleIdx="1" presStyleCnt="2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53844F-A102-4749-896F-E7BB9B9AE617}" type="pres">
      <dgm:prSet presAssocID="{2A059877-0EEA-B04C-B06C-DCB36FF5AF30}" presName="Name13" presStyleLbl="parChTrans1D2" presStyleIdx="2" presStyleCnt="20"/>
      <dgm:spPr/>
      <dgm:t>
        <a:bodyPr/>
        <a:lstStyle/>
        <a:p>
          <a:endParaRPr lang="en-US"/>
        </a:p>
      </dgm:t>
    </dgm:pt>
    <dgm:pt modelId="{99F64FAB-BA8F-6B4F-92C9-8073EA14A15F}" type="pres">
      <dgm:prSet presAssocID="{BCABDD41-9B56-D942-98C8-4D053212EBE9}" presName="childText" presStyleLbl="bgAcc1" presStyleIdx="2" presStyleCnt="2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5804DEB-9FA6-4143-9EFA-F701714C49B9}" type="pres">
      <dgm:prSet presAssocID="{5EE9207B-6292-0142-9BA5-1740F2234FD7}" presName="Name13" presStyleLbl="parChTrans1D2" presStyleIdx="3" presStyleCnt="20"/>
      <dgm:spPr/>
      <dgm:t>
        <a:bodyPr/>
        <a:lstStyle/>
        <a:p>
          <a:endParaRPr lang="en-US"/>
        </a:p>
      </dgm:t>
    </dgm:pt>
    <dgm:pt modelId="{7C85824A-3A93-0146-B76C-0F82A056BF07}" type="pres">
      <dgm:prSet presAssocID="{0E08C4C1-CDED-114F-9DB3-78B17D6C5EF6}" presName="childText" presStyleLbl="bgAcc1" presStyleIdx="3" presStyleCnt="2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5636BC-B7B5-A746-BBB6-1398C72A281D}" type="pres">
      <dgm:prSet presAssocID="{DCD5EC83-44D2-D345-B5F5-2E1BEF8BCF8C}" presName="root" presStyleCnt="0"/>
      <dgm:spPr/>
    </dgm:pt>
    <dgm:pt modelId="{DD2E57BB-5FD1-1A48-9DA0-0AB0BE6325D6}" type="pres">
      <dgm:prSet presAssocID="{DCD5EC83-44D2-D345-B5F5-2E1BEF8BCF8C}" presName="rootComposite" presStyleCnt="0"/>
      <dgm:spPr/>
    </dgm:pt>
    <dgm:pt modelId="{C47EE689-C7EE-354D-84FA-CDD2CAB3C756}" type="pres">
      <dgm:prSet presAssocID="{DCD5EC83-44D2-D345-B5F5-2E1BEF8BCF8C}" presName="rootText" presStyleLbl="node1" presStyleIdx="1" presStyleCnt="5"/>
      <dgm:spPr/>
      <dgm:t>
        <a:bodyPr/>
        <a:lstStyle/>
        <a:p>
          <a:endParaRPr lang="en-US"/>
        </a:p>
      </dgm:t>
    </dgm:pt>
    <dgm:pt modelId="{2ADF5E7E-D217-8344-9D26-88DD84EA3137}" type="pres">
      <dgm:prSet presAssocID="{DCD5EC83-44D2-D345-B5F5-2E1BEF8BCF8C}" presName="rootConnector" presStyleLbl="node1" presStyleIdx="1" presStyleCnt="5"/>
      <dgm:spPr/>
      <dgm:t>
        <a:bodyPr/>
        <a:lstStyle/>
        <a:p>
          <a:endParaRPr lang="en-US"/>
        </a:p>
      </dgm:t>
    </dgm:pt>
    <dgm:pt modelId="{4E6D179A-BBD9-5B40-982E-DA1F46FA6839}" type="pres">
      <dgm:prSet presAssocID="{DCD5EC83-44D2-D345-B5F5-2E1BEF8BCF8C}" presName="childShape" presStyleCnt="0"/>
      <dgm:spPr/>
    </dgm:pt>
    <dgm:pt modelId="{15AD2D73-ACE2-EF48-94C0-7548689B10D2}" type="pres">
      <dgm:prSet presAssocID="{B4C44330-1952-0B47-8B92-9C5E5347BC07}" presName="Name13" presStyleLbl="parChTrans1D2" presStyleIdx="4" presStyleCnt="20"/>
      <dgm:spPr/>
      <dgm:t>
        <a:bodyPr/>
        <a:lstStyle/>
        <a:p>
          <a:endParaRPr lang="en-US"/>
        </a:p>
      </dgm:t>
    </dgm:pt>
    <dgm:pt modelId="{687F905C-B57A-B743-BA4B-E20C7C494B2A}" type="pres">
      <dgm:prSet presAssocID="{F6ACF355-132E-3D4C-AF0C-A5AA4BBC0377}" presName="childText" presStyleLbl="bgAcc1" presStyleIdx="4" presStyleCnt="2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6065037-9B05-FF4D-87D5-94AA148C3E74}" type="pres">
      <dgm:prSet presAssocID="{F52F1A30-8AF2-4E48-B691-DA3255545862}" presName="Name13" presStyleLbl="parChTrans1D2" presStyleIdx="5" presStyleCnt="20"/>
      <dgm:spPr/>
      <dgm:t>
        <a:bodyPr/>
        <a:lstStyle/>
        <a:p>
          <a:endParaRPr lang="en-US"/>
        </a:p>
      </dgm:t>
    </dgm:pt>
    <dgm:pt modelId="{169BC03A-9896-D44E-8FA1-807CA6E2428B}" type="pres">
      <dgm:prSet presAssocID="{94397D6E-1A01-3B45-8951-13648B34450D}" presName="childText" presStyleLbl="bgAcc1" presStyleIdx="5" presStyleCnt="2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B5AFD6-02A0-A340-A169-BA5C66EABC65}" type="pres">
      <dgm:prSet presAssocID="{2C8DCC74-9DDE-854A-8C70-C73DFD79A4DC}" presName="Name13" presStyleLbl="parChTrans1D2" presStyleIdx="6" presStyleCnt="20"/>
      <dgm:spPr/>
      <dgm:t>
        <a:bodyPr/>
        <a:lstStyle/>
        <a:p>
          <a:endParaRPr lang="en-US"/>
        </a:p>
      </dgm:t>
    </dgm:pt>
    <dgm:pt modelId="{64D5E0E7-3EE8-C84F-89C8-60245E06EAFE}" type="pres">
      <dgm:prSet presAssocID="{EE7BA94B-0E99-704C-AEE8-457FDB61890F}" presName="childText" presStyleLbl="bgAcc1" presStyleIdx="6" presStyleCnt="2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79FCDDF-DE9D-BE42-AC1E-0E45740D2C3B}" type="pres">
      <dgm:prSet presAssocID="{BCE8A881-3FDF-7248-9255-48C84EEBFAB6}" presName="Name13" presStyleLbl="parChTrans1D2" presStyleIdx="7" presStyleCnt="20"/>
      <dgm:spPr/>
      <dgm:t>
        <a:bodyPr/>
        <a:lstStyle/>
        <a:p>
          <a:endParaRPr lang="en-US"/>
        </a:p>
      </dgm:t>
    </dgm:pt>
    <dgm:pt modelId="{4EDBBDB5-57FF-384B-920B-042C3478C4C8}" type="pres">
      <dgm:prSet presAssocID="{5DE27C50-CF19-684D-AC65-08ADF86C7657}" presName="childText" presStyleLbl="bgAcc1" presStyleIdx="7" presStyleCnt="2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7AF7962-8D96-D34C-874D-D971A15A3A06}" type="pres">
      <dgm:prSet presAssocID="{B166797C-04DA-9E4A-A067-FC8309180857}" presName="root" presStyleCnt="0"/>
      <dgm:spPr/>
    </dgm:pt>
    <dgm:pt modelId="{B4CA55F0-558C-4140-B319-C0A0FC181E46}" type="pres">
      <dgm:prSet presAssocID="{B166797C-04DA-9E4A-A067-FC8309180857}" presName="rootComposite" presStyleCnt="0"/>
      <dgm:spPr/>
    </dgm:pt>
    <dgm:pt modelId="{8A0BF2FD-29A1-BD4E-B06D-CB4949BF14D3}" type="pres">
      <dgm:prSet presAssocID="{B166797C-04DA-9E4A-A067-FC8309180857}" presName="rootText" presStyleLbl="node1" presStyleIdx="2" presStyleCnt="5"/>
      <dgm:spPr/>
      <dgm:t>
        <a:bodyPr/>
        <a:lstStyle/>
        <a:p>
          <a:endParaRPr lang="en-US"/>
        </a:p>
      </dgm:t>
    </dgm:pt>
    <dgm:pt modelId="{3A765884-63B5-894A-A70C-364DF34CBDE1}" type="pres">
      <dgm:prSet presAssocID="{B166797C-04DA-9E4A-A067-FC8309180857}" presName="rootConnector" presStyleLbl="node1" presStyleIdx="2" presStyleCnt="5"/>
      <dgm:spPr/>
      <dgm:t>
        <a:bodyPr/>
        <a:lstStyle/>
        <a:p>
          <a:endParaRPr lang="en-US"/>
        </a:p>
      </dgm:t>
    </dgm:pt>
    <dgm:pt modelId="{50A166E7-380F-B34E-B5FB-97E6B6A92BB6}" type="pres">
      <dgm:prSet presAssocID="{B166797C-04DA-9E4A-A067-FC8309180857}" presName="childShape" presStyleCnt="0"/>
      <dgm:spPr/>
    </dgm:pt>
    <dgm:pt modelId="{6E001E11-201C-8744-923A-0F4D39046A30}" type="pres">
      <dgm:prSet presAssocID="{894D3DCF-7A3F-8840-A0C9-5D15151BEAC5}" presName="Name13" presStyleLbl="parChTrans1D2" presStyleIdx="8" presStyleCnt="20"/>
      <dgm:spPr/>
      <dgm:t>
        <a:bodyPr/>
        <a:lstStyle/>
        <a:p>
          <a:endParaRPr lang="en-US"/>
        </a:p>
      </dgm:t>
    </dgm:pt>
    <dgm:pt modelId="{95DC5EA6-1563-0E47-950E-7F5F5ACB8619}" type="pres">
      <dgm:prSet presAssocID="{1E8FF88B-2F59-9549-AF44-136F61220562}" presName="childText" presStyleLbl="bgAcc1" presStyleIdx="8" presStyleCnt="2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C9B7BA-F7C5-0544-B36D-14F3156055D5}" type="pres">
      <dgm:prSet presAssocID="{CB9D5CEB-7A46-9C4F-960C-26754A5F13EA}" presName="Name13" presStyleLbl="parChTrans1D2" presStyleIdx="9" presStyleCnt="20"/>
      <dgm:spPr/>
      <dgm:t>
        <a:bodyPr/>
        <a:lstStyle/>
        <a:p>
          <a:endParaRPr lang="en-US"/>
        </a:p>
      </dgm:t>
    </dgm:pt>
    <dgm:pt modelId="{F71C6336-931D-C640-A979-96BB59CEF2FA}" type="pres">
      <dgm:prSet presAssocID="{805BEB0D-A32B-3942-A3AA-A96292A37B9D}" presName="childText" presStyleLbl="bgAcc1" presStyleIdx="9" presStyleCnt="2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D204188-8F2A-C844-B01C-8CB463E6C064}" type="pres">
      <dgm:prSet presAssocID="{2597CB6A-B1E5-9148-80C8-0B04EADA436E}" presName="Name13" presStyleLbl="parChTrans1D2" presStyleIdx="10" presStyleCnt="20"/>
      <dgm:spPr/>
      <dgm:t>
        <a:bodyPr/>
        <a:lstStyle/>
        <a:p>
          <a:endParaRPr lang="en-US"/>
        </a:p>
      </dgm:t>
    </dgm:pt>
    <dgm:pt modelId="{279C5ACE-C489-D343-BFA5-B515CBE1A22C}" type="pres">
      <dgm:prSet presAssocID="{20EC63FA-69CF-2A40-BB7B-38720BE40DF7}" presName="childText" presStyleLbl="bgAcc1" presStyleIdx="10" presStyleCnt="2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A266560-D1BD-9344-AD84-25282A18EA41}" type="pres">
      <dgm:prSet presAssocID="{A92E9AA0-3DB6-DE4B-A8D5-94EDACF96B23}" presName="Name13" presStyleLbl="parChTrans1D2" presStyleIdx="11" presStyleCnt="20"/>
      <dgm:spPr/>
      <dgm:t>
        <a:bodyPr/>
        <a:lstStyle/>
        <a:p>
          <a:endParaRPr lang="en-US"/>
        </a:p>
      </dgm:t>
    </dgm:pt>
    <dgm:pt modelId="{6F213B05-64CE-9F46-B609-202B927FE682}" type="pres">
      <dgm:prSet presAssocID="{4A361D50-C0D6-E143-ABA9-A77364AD008F}" presName="childText" presStyleLbl="bgAcc1" presStyleIdx="11" presStyleCnt="2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ADBDA1-3778-DB4F-B7B4-6224C7241113}" type="pres">
      <dgm:prSet presAssocID="{6BAEE5FD-B0CB-2B4E-A61E-1EFFD45383E3}" presName="root" presStyleCnt="0"/>
      <dgm:spPr/>
    </dgm:pt>
    <dgm:pt modelId="{550669F1-A422-5C48-BAA3-7EF298D9828A}" type="pres">
      <dgm:prSet presAssocID="{6BAEE5FD-B0CB-2B4E-A61E-1EFFD45383E3}" presName="rootComposite" presStyleCnt="0"/>
      <dgm:spPr/>
    </dgm:pt>
    <dgm:pt modelId="{D58F0843-63FC-E343-8237-D41844032B17}" type="pres">
      <dgm:prSet presAssocID="{6BAEE5FD-B0CB-2B4E-A61E-1EFFD45383E3}" presName="rootText" presStyleLbl="node1" presStyleIdx="3" presStyleCnt="5"/>
      <dgm:spPr/>
      <dgm:t>
        <a:bodyPr/>
        <a:lstStyle/>
        <a:p>
          <a:endParaRPr lang="en-US"/>
        </a:p>
      </dgm:t>
    </dgm:pt>
    <dgm:pt modelId="{B2C3213B-CBDD-5E4B-BB86-07D27C69002A}" type="pres">
      <dgm:prSet presAssocID="{6BAEE5FD-B0CB-2B4E-A61E-1EFFD45383E3}" presName="rootConnector" presStyleLbl="node1" presStyleIdx="3" presStyleCnt="5"/>
      <dgm:spPr/>
      <dgm:t>
        <a:bodyPr/>
        <a:lstStyle/>
        <a:p>
          <a:endParaRPr lang="en-US"/>
        </a:p>
      </dgm:t>
    </dgm:pt>
    <dgm:pt modelId="{5D7BEC67-520F-0E40-BBAF-5569EB01A56C}" type="pres">
      <dgm:prSet presAssocID="{6BAEE5FD-B0CB-2B4E-A61E-1EFFD45383E3}" presName="childShape" presStyleCnt="0"/>
      <dgm:spPr/>
    </dgm:pt>
    <dgm:pt modelId="{39D339D4-DDE4-D74F-B091-D682B032D0DE}" type="pres">
      <dgm:prSet presAssocID="{EE6D07E1-BD3F-6341-BEF4-B6E720A4CD8E}" presName="Name13" presStyleLbl="parChTrans1D2" presStyleIdx="12" presStyleCnt="20"/>
      <dgm:spPr/>
      <dgm:t>
        <a:bodyPr/>
        <a:lstStyle/>
        <a:p>
          <a:endParaRPr lang="en-US"/>
        </a:p>
      </dgm:t>
    </dgm:pt>
    <dgm:pt modelId="{4837A0D5-1CD3-7944-AC67-A9397581494F}" type="pres">
      <dgm:prSet presAssocID="{1251C914-DAB0-294D-9744-855E4FEC35E8}" presName="childText" presStyleLbl="bgAcc1" presStyleIdx="12" presStyleCnt="2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018FE3C-70BE-0546-A802-2257F371B32F}" type="pres">
      <dgm:prSet presAssocID="{548DDA97-AF21-454E-839B-ED21F430A868}" presName="Name13" presStyleLbl="parChTrans1D2" presStyleIdx="13" presStyleCnt="20"/>
      <dgm:spPr/>
      <dgm:t>
        <a:bodyPr/>
        <a:lstStyle/>
        <a:p>
          <a:endParaRPr lang="en-US"/>
        </a:p>
      </dgm:t>
    </dgm:pt>
    <dgm:pt modelId="{8427D359-83E1-9844-8BDB-FF0235B2F227}" type="pres">
      <dgm:prSet presAssocID="{63E2F3FA-CF56-C14A-A5D3-E456B1E5BD8E}" presName="childText" presStyleLbl="bgAcc1" presStyleIdx="13" presStyleCnt="2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82FCBD1-6A2A-9E4F-A4A6-E54E13D39819}" type="pres">
      <dgm:prSet presAssocID="{DEC8FB38-DD14-1444-BF1A-FD3A72499546}" presName="Name13" presStyleLbl="parChTrans1D2" presStyleIdx="14" presStyleCnt="20"/>
      <dgm:spPr/>
      <dgm:t>
        <a:bodyPr/>
        <a:lstStyle/>
        <a:p>
          <a:endParaRPr lang="en-US"/>
        </a:p>
      </dgm:t>
    </dgm:pt>
    <dgm:pt modelId="{96D63A70-8329-854B-8D4B-1DA055114C03}" type="pres">
      <dgm:prSet presAssocID="{7122F1BE-90CA-F946-9B58-ED47743FBACC}" presName="childText" presStyleLbl="bgAcc1" presStyleIdx="14" presStyleCnt="2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85E559A-9D51-F644-B672-ADF881267C04}" type="pres">
      <dgm:prSet presAssocID="{AA576E62-7ED8-4E41-AD75-DF116B893D7C}" presName="Name13" presStyleLbl="parChTrans1D2" presStyleIdx="15" presStyleCnt="20"/>
      <dgm:spPr/>
      <dgm:t>
        <a:bodyPr/>
        <a:lstStyle/>
        <a:p>
          <a:endParaRPr lang="en-US"/>
        </a:p>
      </dgm:t>
    </dgm:pt>
    <dgm:pt modelId="{D15B94EB-F803-4041-AE0A-4D0DE0F98DD2}" type="pres">
      <dgm:prSet presAssocID="{E593192C-C258-254C-82D8-4CBEA3706095}" presName="childText" presStyleLbl="bgAcc1" presStyleIdx="15" presStyleCnt="2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0F1DCBE-FC49-1144-8B28-93E25C536803}" type="pres">
      <dgm:prSet presAssocID="{5872B55E-9A27-6E41-BC81-EC82298003D2}" presName="root" presStyleCnt="0"/>
      <dgm:spPr/>
    </dgm:pt>
    <dgm:pt modelId="{6F39E592-1140-5643-AC42-A3D6E090A7AB}" type="pres">
      <dgm:prSet presAssocID="{5872B55E-9A27-6E41-BC81-EC82298003D2}" presName="rootComposite" presStyleCnt="0"/>
      <dgm:spPr/>
    </dgm:pt>
    <dgm:pt modelId="{1DFA9010-6E39-0A47-A86F-047698B41F99}" type="pres">
      <dgm:prSet presAssocID="{5872B55E-9A27-6E41-BC81-EC82298003D2}" presName="rootText" presStyleLbl="node1" presStyleIdx="4" presStyleCnt="5"/>
      <dgm:spPr/>
      <dgm:t>
        <a:bodyPr/>
        <a:lstStyle/>
        <a:p>
          <a:endParaRPr lang="en-US"/>
        </a:p>
      </dgm:t>
    </dgm:pt>
    <dgm:pt modelId="{18C5EA23-B248-5F4F-99ED-8BFDD2A736A6}" type="pres">
      <dgm:prSet presAssocID="{5872B55E-9A27-6E41-BC81-EC82298003D2}" presName="rootConnector" presStyleLbl="node1" presStyleIdx="4" presStyleCnt="5"/>
      <dgm:spPr/>
      <dgm:t>
        <a:bodyPr/>
        <a:lstStyle/>
        <a:p>
          <a:endParaRPr lang="en-US"/>
        </a:p>
      </dgm:t>
    </dgm:pt>
    <dgm:pt modelId="{6C882B3B-2F67-F041-A2E4-10F127EDBEE6}" type="pres">
      <dgm:prSet presAssocID="{5872B55E-9A27-6E41-BC81-EC82298003D2}" presName="childShape" presStyleCnt="0"/>
      <dgm:spPr/>
    </dgm:pt>
    <dgm:pt modelId="{F9F89F9D-BACE-6E42-8D5D-DE07BB6D1C97}" type="pres">
      <dgm:prSet presAssocID="{0950738C-A827-8042-B0AD-DF3916906BE3}" presName="Name13" presStyleLbl="parChTrans1D2" presStyleIdx="16" presStyleCnt="20"/>
      <dgm:spPr/>
      <dgm:t>
        <a:bodyPr/>
        <a:lstStyle/>
        <a:p>
          <a:endParaRPr lang="en-US"/>
        </a:p>
      </dgm:t>
    </dgm:pt>
    <dgm:pt modelId="{FC95AB9A-5257-7A48-AEBF-BC52883A8828}" type="pres">
      <dgm:prSet presAssocID="{14035C05-90F5-9246-BB5B-87AB923984D2}" presName="childText" presStyleLbl="bgAcc1" presStyleIdx="16" presStyleCnt="2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27E912C-1A22-964E-877C-CEB9A40AF793}" type="pres">
      <dgm:prSet presAssocID="{EC688EF7-E9F6-374C-A47A-FF19891CEA5A}" presName="Name13" presStyleLbl="parChTrans1D2" presStyleIdx="17" presStyleCnt="20"/>
      <dgm:spPr/>
      <dgm:t>
        <a:bodyPr/>
        <a:lstStyle/>
        <a:p>
          <a:endParaRPr lang="en-US"/>
        </a:p>
      </dgm:t>
    </dgm:pt>
    <dgm:pt modelId="{D5C64199-365F-CB45-A1F1-E4FA870844D8}" type="pres">
      <dgm:prSet presAssocID="{3B35875E-EA4F-1E4E-96F3-693C24128AD6}" presName="childText" presStyleLbl="bgAcc1" presStyleIdx="17" presStyleCnt="2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7FE8A94-5434-684B-9897-C04CD23BA4A9}" type="pres">
      <dgm:prSet presAssocID="{F4D5AA6C-4BD4-7047-BEBD-529A7A6D5B1B}" presName="Name13" presStyleLbl="parChTrans1D2" presStyleIdx="18" presStyleCnt="20"/>
      <dgm:spPr/>
      <dgm:t>
        <a:bodyPr/>
        <a:lstStyle/>
        <a:p>
          <a:endParaRPr lang="en-US"/>
        </a:p>
      </dgm:t>
    </dgm:pt>
    <dgm:pt modelId="{32ED8B1A-E2E2-5C4F-A4BA-DA5B58D1A0A6}" type="pres">
      <dgm:prSet presAssocID="{19E17F58-1389-3341-B4CA-E3FABEC0DB48}" presName="childText" presStyleLbl="bgAcc1" presStyleIdx="18" presStyleCnt="2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C39A9B4-72FC-3F48-AD0D-EF4BAF3A4753}" type="pres">
      <dgm:prSet presAssocID="{6104D5BB-C2CC-684D-A80A-7E19892B9292}" presName="Name13" presStyleLbl="parChTrans1D2" presStyleIdx="19" presStyleCnt="20"/>
      <dgm:spPr/>
      <dgm:t>
        <a:bodyPr/>
        <a:lstStyle/>
        <a:p>
          <a:endParaRPr lang="en-US"/>
        </a:p>
      </dgm:t>
    </dgm:pt>
    <dgm:pt modelId="{E4B63944-F1A7-4747-97D2-56DB6292FB68}" type="pres">
      <dgm:prSet presAssocID="{CC137CFF-3DE3-E949-81A0-201B4409A81A}" presName="childText" presStyleLbl="bgAcc1" presStyleIdx="19" presStyleCnt="2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D9A3AB6-9D6B-455E-B118-C1FB1A101D63}" type="presOf" srcId="{EE7BA94B-0E99-704C-AEE8-457FDB61890F}" destId="{64D5E0E7-3EE8-C84F-89C8-60245E06EAFE}" srcOrd="0" destOrd="0" presId="urn:microsoft.com/office/officeart/2005/8/layout/hierarchy3"/>
    <dgm:cxn modelId="{6EB60D84-6532-614F-8ABB-BF5DED0A772B}" srcId="{E1510072-605E-6947-A40D-13AE2D7635FA}" destId="{42311DBD-30F1-AD49-8AA0-E45A345ED658}" srcOrd="0" destOrd="0" parTransId="{FC688BEE-8648-A546-AB03-3E4D35B44CD4}" sibTransId="{615AF1DD-BEE6-9D49-84F1-BAD0C31E9206}"/>
    <dgm:cxn modelId="{51567BEC-3D49-43A2-974D-FB433623931B}" type="presOf" srcId="{E593192C-C258-254C-82D8-4CBEA3706095}" destId="{D15B94EB-F803-4041-AE0A-4D0DE0F98DD2}" srcOrd="0" destOrd="0" presId="urn:microsoft.com/office/officeart/2005/8/layout/hierarchy3"/>
    <dgm:cxn modelId="{DD664224-F40E-4693-9856-79448F4FB510}" type="presOf" srcId="{20EC63FA-69CF-2A40-BB7B-38720BE40DF7}" destId="{279C5ACE-C489-D343-BFA5-B515CBE1A22C}" srcOrd="0" destOrd="0" presId="urn:microsoft.com/office/officeart/2005/8/layout/hierarchy3"/>
    <dgm:cxn modelId="{97A4C6F6-6A63-4B75-B2E4-4FC7F1495316}" type="presOf" srcId="{AA576E62-7ED8-4E41-AD75-DF116B893D7C}" destId="{585E559A-9D51-F644-B672-ADF881267C04}" srcOrd="0" destOrd="0" presId="urn:microsoft.com/office/officeart/2005/8/layout/hierarchy3"/>
    <dgm:cxn modelId="{D4560685-2F7F-824F-9E9E-A87B062E44F2}" srcId="{E1510072-605E-6947-A40D-13AE2D7635FA}" destId="{BCABDD41-9B56-D942-98C8-4D053212EBE9}" srcOrd="2" destOrd="0" parTransId="{2A059877-0EEA-B04C-B06C-DCB36FF5AF30}" sibTransId="{BD881090-EA71-8B4D-92A0-3982C871BA3B}"/>
    <dgm:cxn modelId="{FCD2347A-82B3-4BC0-B3B0-B6548584AF41}" type="presOf" srcId="{1E8FF88B-2F59-9549-AF44-136F61220562}" destId="{95DC5EA6-1563-0E47-950E-7F5F5ACB8619}" srcOrd="0" destOrd="0" presId="urn:microsoft.com/office/officeart/2005/8/layout/hierarchy3"/>
    <dgm:cxn modelId="{673305ED-6EF6-A549-8691-6F686C15A3A6}" srcId="{5872B55E-9A27-6E41-BC81-EC82298003D2}" destId="{CC137CFF-3DE3-E949-81A0-201B4409A81A}" srcOrd="3" destOrd="0" parTransId="{6104D5BB-C2CC-684D-A80A-7E19892B9292}" sibTransId="{E3E15F4E-EE72-3C4D-8DA4-405D763315DD}"/>
    <dgm:cxn modelId="{B0335B94-589C-4A10-B6C6-2623C2CF07A0}" type="presOf" srcId="{42311DBD-30F1-AD49-8AA0-E45A345ED658}" destId="{7F168A35-1E40-E248-B40E-D91488732B8A}" srcOrd="0" destOrd="0" presId="urn:microsoft.com/office/officeart/2005/8/layout/hierarchy3"/>
    <dgm:cxn modelId="{33044F89-3CE7-4B18-833C-B952CAE020A1}" type="presOf" srcId="{DEC8FB38-DD14-1444-BF1A-FD3A72499546}" destId="{282FCBD1-6A2A-9E4F-A4A6-E54E13D39819}" srcOrd="0" destOrd="0" presId="urn:microsoft.com/office/officeart/2005/8/layout/hierarchy3"/>
    <dgm:cxn modelId="{53CD7CCE-3D37-4DC4-B3C9-90C25B48E140}" type="presOf" srcId="{E1510072-605E-6947-A40D-13AE2D7635FA}" destId="{F395CD65-ECA5-DB41-9C97-7D9789185883}" srcOrd="1" destOrd="0" presId="urn:microsoft.com/office/officeart/2005/8/layout/hierarchy3"/>
    <dgm:cxn modelId="{FD414349-DE29-4A0C-B7F5-B100CF340218}" type="presOf" srcId="{19E17F58-1389-3341-B4CA-E3FABEC0DB48}" destId="{32ED8B1A-E2E2-5C4F-A4BA-DA5B58D1A0A6}" srcOrd="0" destOrd="0" presId="urn:microsoft.com/office/officeart/2005/8/layout/hierarchy3"/>
    <dgm:cxn modelId="{6DA90134-EAE7-444B-B2A2-C57B6062BF3E}" srcId="{E1510072-605E-6947-A40D-13AE2D7635FA}" destId="{948CA3F4-C03A-7543-9D1A-05D5D99CDED5}" srcOrd="1" destOrd="0" parTransId="{72FD1967-D6C3-134A-A8B8-A47F9E02BB6D}" sibTransId="{8FA3F4C5-F173-6A44-96D0-0C9DF6CB608D}"/>
    <dgm:cxn modelId="{9EFCDDBD-6145-4AE5-A686-4BBADE6D72C6}" type="presOf" srcId="{5872B55E-9A27-6E41-BC81-EC82298003D2}" destId="{18C5EA23-B248-5F4F-99ED-8BFDD2A736A6}" srcOrd="1" destOrd="0" presId="urn:microsoft.com/office/officeart/2005/8/layout/hierarchy3"/>
    <dgm:cxn modelId="{F8B3F0D5-29BC-44A6-AEEA-3949E434A283}" type="presOf" srcId="{CC137CFF-3DE3-E949-81A0-201B4409A81A}" destId="{E4B63944-F1A7-4747-97D2-56DB6292FB68}" srcOrd="0" destOrd="0" presId="urn:microsoft.com/office/officeart/2005/8/layout/hierarchy3"/>
    <dgm:cxn modelId="{0530E13B-D436-2448-9069-9CF22BB469C6}" srcId="{DCD5EC83-44D2-D345-B5F5-2E1BEF8BCF8C}" destId="{5DE27C50-CF19-684D-AC65-08ADF86C7657}" srcOrd="3" destOrd="0" parTransId="{BCE8A881-3FDF-7248-9255-48C84EEBFAB6}" sibTransId="{544AA273-A1D6-5B4D-8078-7FDD4B786503}"/>
    <dgm:cxn modelId="{C29DC0C6-DC86-4310-B193-031CE92DE79E}" type="presOf" srcId="{5872B55E-9A27-6E41-BC81-EC82298003D2}" destId="{1DFA9010-6E39-0A47-A86F-047698B41F99}" srcOrd="0" destOrd="0" presId="urn:microsoft.com/office/officeart/2005/8/layout/hierarchy3"/>
    <dgm:cxn modelId="{C454D34A-0E00-8B4A-9C77-4247A92C8652}" srcId="{5872B55E-9A27-6E41-BC81-EC82298003D2}" destId="{3B35875E-EA4F-1E4E-96F3-693C24128AD6}" srcOrd="1" destOrd="0" parTransId="{EC688EF7-E9F6-374C-A47A-FF19891CEA5A}" sibTransId="{E7B4DAC0-4B06-DE44-8FB1-30ECAF9B2ADE}"/>
    <dgm:cxn modelId="{31DF2267-B1A7-2A44-9A7A-F041DF50F53E}" srcId="{F15549C8-7CF0-8946-A79C-D375EBCF0C49}" destId="{DCD5EC83-44D2-D345-B5F5-2E1BEF8BCF8C}" srcOrd="1" destOrd="0" parTransId="{8661FAFD-7AE5-3045-ABA2-81263E786A26}" sibTransId="{D0BDEAE6-50CC-3F45-B002-9FBA17111FDF}"/>
    <dgm:cxn modelId="{3C0AAF50-B29E-42C4-9FB4-C6E71CCCBB92}" type="presOf" srcId="{4A361D50-C0D6-E143-ABA9-A77364AD008F}" destId="{6F213B05-64CE-9F46-B609-202B927FE682}" srcOrd="0" destOrd="0" presId="urn:microsoft.com/office/officeart/2005/8/layout/hierarchy3"/>
    <dgm:cxn modelId="{20EE0CCE-2DF6-4E1E-8B9F-C53D8E46BCFA}" type="presOf" srcId="{B166797C-04DA-9E4A-A067-FC8309180857}" destId="{8A0BF2FD-29A1-BD4E-B06D-CB4949BF14D3}" srcOrd="0" destOrd="0" presId="urn:microsoft.com/office/officeart/2005/8/layout/hierarchy3"/>
    <dgm:cxn modelId="{FE325EE4-33A3-495C-8E60-37DB367EB98A}" type="presOf" srcId="{7122F1BE-90CA-F946-9B58-ED47743FBACC}" destId="{96D63A70-8329-854B-8D4B-1DA055114C03}" srcOrd="0" destOrd="0" presId="urn:microsoft.com/office/officeart/2005/8/layout/hierarchy3"/>
    <dgm:cxn modelId="{50B386E8-0B45-084A-B265-CD08EB2E6208}" srcId="{F15549C8-7CF0-8946-A79C-D375EBCF0C49}" destId="{E1510072-605E-6947-A40D-13AE2D7635FA}" srcOrd="0" destOrd="0" parTransId="{B0F6E843-A594-6D49-97D2-6F283A012320}" sibTransId="{A273122E-88CA-3F47-9314-B8985B56D18E}"/>
    <dgm:cxn modelId="{BB483619-D670-49B6-AC5A-70098BC092F6}" type="presOf" srcId="{63E2F3FA-CF56-C14A-A5D3-E456B1E5BD8E}" destId="{8427D359-83E1-9844-8BDB-FF0235B2F227}" srcOrd="0" destOrd="0" presId="urn:microsoft.com/office/officeart/2005/8/layout/hierarchy3"/>
    <dgm:cxn modelId="{FF927BCF-95E7-B440-A08E-3B83E4CA0704}" srcId="{F15549C8-7CF0-8946-A79C-D375EBCF0C49}" destId="{6BAEE5FD-B0CB-2B4E-A61E-1EFFD45383E3}" srcOrd="3" destOrd="0" parTransId="{53704DD8-6FF3-644E-98CF-97360C8A5FB4}" sibTransId="{67FE0832-C82B-1B4D-9D6D-76634744B11D}"/>
    <dgm:cxn modelId="{81E35F1D-D66C-4825-8A20-83B8332DB902}" type="presOf" srcId="{B166797C-04DA-9E4A-A067-FC8309180857}" destId="{3A765884-63B5-894A-A70C-364DF34CBDE1}" srcOrd="1" destOrd="0" presId="urn:microsoft.com/office/officeart/2005/8/layout/hierarchy3"/>
    <dgm:cxn modelId="{B5871D84-FC65-4D1D-BA7D-6FCDE1188A0F}" type="presOf" srcId="{6BAEE5FD-B0CB-2B4E-A61E-1EFFD45383E3}" destId="{D58F0843-63FC-E343-8237-D41844032B17}" srcOrd="0" destOrd="0" presId="urn:microsoft.com/office/officeart/2005/8/layout/hierarchy3"/>
    <dgm:cxn modelId="{BEDA1DE2-FEBF-A343-B5A2-BADEFB016EA2}" srcId="{B166797C-04DA-9E4A-A067-FC8309180857}" destId="{805BEB0D-A32B-3942-A3AA-A96292A37B9D}" srcOrd="1" destOrd="0" parTransId="{CB9D5CEB-7A46-9C4F-960C-26754A5F13EA}" sibTransId="{5AEC7629-F0A7-3449-B637-1E96C97434BD}"/>
    <dgm:cxn modelId="{1680A9FF-3589-4D23-B350-3F793E25F4D0}" type="presOf" srcId="{1251C914-DAB0-294D-9744-855E4FEC35E8}" destId="{4837A0D5-1CD3-7944-AC67-A9397581494F}" srcOrd="0" destOrd="0" presId="urn:microsoft.com/office/officeart/2005/8/layout/hierarchy3"/>
    <dgm:cxn modelId="{0346A39D-F2E2-49BF-9BCD-79F685D33852}" type="presOf" srcId="{F52F1A30-8AF2-4E48-B691-DA3255545862}" destId="{96065037-9B05-FF4D-87D5-94AA148C3E74}" srcOrd="0" destOrd="0" presId="urn:microsoft.com/office/officeart/2005/8/layout/hierarchy3"/>
    <dgm:cxn modelId="{8684DF52-4729-4D95-9B40-C6A490B4DE66}" type="presOf" srcId="{E1510072-605E-6947-A40D-13AE2D7635FA}" destId="{5903D0E4-0F15-A34D-B4BB-53223C7FCE23}" srcOrd="0" destOrd="0" presId="urn:microsoft.com/office/officeart/2005/8/layout/hierarchy3"/>
    <dgm:cxn modelId="{B319DC06-E766-E74B-AE40-5C63B1F3B0C4}" srcId="{F15549C8-7CF0-8946-A79C-D375EBCF0C49}" destId="{5872B55E-9A27-6E41-BC81-EC82298003D2}" srcOrd="4" destOrd="0" parTransId="{6F1864A7-90B8-E040-B2D3-92F95AB34A8C}" sibTransId="{206A3992-69B9-B343-B9FB-BB82B1C09B94}"/>
    <dgm:cxn modelId="{E674602E-1256-4B75-B67A-D46BA0940468}" type="presOf" srcId="{14035C05-90F5-9246-BB5B-87AB923984D2}" destId="{FC95AB9A-5257-7A48-AEBF-BC52883A8828}" srcOrd="0" destOrd="0" presId="urn:microsoft.com/office/officeart/2005/8/layout/hierarchy3"/>
    <dgm:cxn modelId="{0B76F19B-EBB5-448F-B101-B3E1FB667083}" type="presOf" srcId="{5DE27C50-CF19-684D-AC65-08ADF86C7657}" destId="{4EDBBDB5-57FF-384B-920B-042C3478C4C8}" srcOrd="0" destOrd="0" presId="urn:microsoft.com/office/officeart/2005/8/layout/hierarchy3"/>
    <dgm:cxn modelId="{5DB565B7-7574-9142-B6EF-9EC7A1322355}" srcId="{6BAEE5FD-B0CB-2B4E-A61E-1EFFD45383E3}" destId="{E593192C-C258-254C-82D8-4CBEA3706095}" srcOrd="3" destOrd="0" parTransId="{AA576E62-7ED8-4E41-AD75-DF116B893D7C}" sibTransId="{06C2FF81-2700-2C46-ADC4-2AF1C7CCFFC4}"/>
    <dgm:cxn modelId="{CE761B52-84F9-0648-8DEA-BB610E08F39B}" srcId="{6BAEE5FD-B0CB-2B4E-A61E-1EFFD45383E3}" destId="{63E2F3FA-CF56-C14A-A5D3-E456B1E5BD8E}" srcOrd="1" destOrd="0" parTransId="{548DDA97-AF21-454E-839B-ED21F430A868}" sibTransId="{E5A18EE6-7881-BE46-A28E-F01619E718D7}"/>
    <dgm:cxn modelId="{7544D99D-FC70-4FF5-BABA-BE3BD5580787}" type="presOf" srcId="{F6ACF355-132E-3D4C-AF0C-A5AA4BBC0377}" destId="{687F905C-B57A-B743-BA4B-E20C7C494B2A}" srcOrd="0" destOrd="0" presId="urn:microsoft.com/office/officeart/2005/8/layout/hierarchy3"/>
    <dgm:cxn modelId="{C6AFE171-C5AB-0448-8F63-BE909683ABE5}" srcId="{5872B55E-9A27-6E41-BC81-EC82298003D2}" destId="{14035C05-90F5-9246-BB5B-87AB923984D2}" srcOrd="0" destOrd="0" parTransId="{0950738C-A827-8042-B0AD-DF3916906BE3}" sibTransId="{33057811-5DB5-D342-A1CB-767008905B30}"/>
    <dgm:cxn modelId="{34A20A20-60D5-482C-A557-317A5AB34BBD}" type="presOf" srcId="{5EE9207B-6292-0142-9BA5-1740F2234FD7}" destId="{75804DEB-9FA6-4143-9EFA-F701714C49B9}" srcOrd="0" destOrd="0" presId="urn:microsoft.com/office/officeart/2005/8/layout/hierarchy3"/>
    <dgm:cxn modelId="{477893C4-74B9-40ED-86AD-0BB363B4D6E0}" type="presOf" srcId="{94397D6E-1A01-3B45-8951-13648B34450D}" destId="{169BC03A-9896-D44E-8FA1-807CA6E2428B}" srcOrd="0" destOrd="0" presId="urn:microsoft.com/office/officeart/2005/8/layout/hierarchy3"/>
    <dgm:cxn modelId="{F37EE575-FDDA-2649-83BF-FF683DB36015}" srcId="{E1510072-605E-6947-A40D-13AE2D7635FA}" destId="{0E08C4C1-CDED-114F-9DB3-78B17D6C5EF6}" srcOrd="3" destOrd="0" parTransId="{5EE9207B-6292-0142-9BA5-1740F2234FD7}" sibTransId="{D7E037E4-4CF3-1543-B5DF-F498F409B596}"/>
    <dgm:cxn modelId="{1B6D76F2-857A-47A5-BEA5-5653B2928723}" type="presOf" srcId="{FC688BEE-8648-A546-AB03-3E4D35B44CD4}" destId="{B86E9629-84E1-1B48-8B4E-869BA9ED31BF}" srcOrd="0" destOrd="0" presId="urn:microsoft.com/office/officeart/2005/8/layout/hierarchy3"/>
    <dgm:cxn modelId="{87196702-AC01-43FB-937F-B223B8CB61A2}" type="presOf" srcId="{2C8DCC74-9DDE-854A-8C70-C73DFD79A4DC}" destId="{F2B5AFD6-02A0-A340-A169-BA5C66EABC65}" srcOrd="0" destOrd="0" presId="urn:microsoft.com/office/officeart/2005/8/layout/hierarchy3"/>
    <dgm:cxn modelId="{0FE1C2F2-2599-4515-9875-A400A209B1CF}" type="presOf" srcId="{DCD5EC83-44D2-D345-B5F5-2E1BEF8BCF8C}" destId="{C47EE689-C7EE-354D-84FA-CDD2CAB3C756}" srcOrd="0" destOrd="0" presId="urn:microsoft.com/office/officeart/2005/8/layout/hierarchy3"/>
    <dgm:cxn modelId="{965C8852-EC64-4200-BE42-DBA086954EAD}" type="presOf" srcId="{2A059877-0EEA-B04C-B06C-DCB36FF5AF30}" destId="{D353844F-A102-4749-896F-E7BB9B9AE617}" srcOrd="0" destOrd="0" presId="urn:microsoft.com/office/officeart/2005/8/layout/hierarchy3"/>
    <dgm:cxn modelId="{AD954460-8917-3E4E-A0CD-6C244FAFF41B}" srcId="{5872B55E-9A27-6E41-BC81-EC82298003D2}" destId="{19E17F58-1389-3341-B4CA-E3FABEC0DB48}" srcOrd="2" destOrd="0" parTransId="{F4D5AA6C-4BD4-7047-BEBD-529A7A6D5B1B}" sibTransId="{DF732EDD-FD98-B346-8A6A-53D788BD7701}"/>
    <dgm:cxn modelId="{78DF3318-605B-4E2F-A7F4-7CF7A21E55BE}" type="presOf" srcId="{BCABDD41-9B56-D942-98C8-4D053212EBE9}" destId="{99F64FAB-BA8F-6B4F-92C9-8073EA14A15F}" srcOrd="0" destOrd="0" presId="urn:microsoft.com/office/officeart/2005/8/layout/hierarchy3"/>
    <dgm:cxn modelId="{6AFAAC37-A7E2-4C1B-91C2-F918AC8F0DED}" type="presOf" srcId="{0E08C4C1-CDED-114F-9DB3-78B17D6C5EF6}" destId="{7C85824A-3A93-0146-B76C-0F82A056BF07}" srcOrd="0" destOrd="0" presId="urn:microsoft.com/office/officeart/2005/8/layout/hierarchy3"/>
    <dgm:cxn modelId="{39598A22-832B-9244-8E46-5AEE58C8DAE2}" srcId="{6BAEE5FD-B0CB-2B4E-A61E-1EFFD45383E3}" destId="{1251C914-DAB0-294D-9744-855E4FEC35E8}" srcOrd="0" destOrd="0" parTransId="{EE6D07E1-BD3F-6341-BEF4-B6E720A4CD8E}" sibTransId="{53DA682E-1F5C-9644-9227-3959DCEA1AF4}"/>
    <dgm:cxn modelId="{DB3758FE-7E3B-5048-B13F-65AC31651E93}" srcId="{DCD5EC83-44D2-D345-B5F5-2E1BEF8BCF8C}" destId="{94397D6E-1A01-3B45-8951-13648B34450D}" srcOrd="1" destOrd="0" parTransId="{F52F1A30-8AF2-4E48-B691-DA3255545862}" sibTransId="{D1552EB1-628D-8449-A4A4-FFF16465DB2F}"/>
    <dgm:cxn modelId="{2D744545-84C9-4110-89CE-F95DFA2D51BC}" type="presOf" srcId="{EE6D07E1-BD3F-6341-BEF4-B6E720A4CD8E}" destId="{39D339D4-DDE4-D74F-B091-D682B032D0DE}" srcOrd="0" destOrd="0" presId="urn:microsoft.com/office/officeart/2005/8/layout/hierarchy3"/>
    <dgm:cxn modelId="{95BC733F-8CF3-45A4-B8DB-E0519D3D36F4}" type="presOf" srcId="{948CA3F4-C03A-7543-9D1A-05D5D99CDED5}" destId="{A564DB1C-1D1D-054F-BDCE-68B7D6D7A557}" srcOrd="0" destOrd="0" presId="urn:microsoft.com/office/officeart/2005/8/layout/hierarchy3"/>
    <dgm:cxn modelId="{D39216D5-4E3D-4BE2-A744-F0A0CDA455BC}" type="presOf" srcId="{3B35875E-EA4F-1E4E-96F3-693C24128AD6}" destId="{D5C64199-365F-CB45-A1F1-E4FA870844D8}" srcOrd="0" destOrd="0" presId="urn:microsoft.com/office/officeart/2005/8/layout/hierarchy3"/>
    <dgm:cxn modelId="{CF59B308-7075-5C4F-B4ED-AE0C4D85FBEC}" srcId="{DCD5EC83-44D2-D345-B5F5-2E1BEF8BCF8C}" destId="{F6ACF355-132E-3D4C-AF0C-A5AA4BBC0377}" srcOrd="0" destOrd="0" parTransId="{B4C44330-1952-0B47-8B92-9C5E5347BC07}" sibTransId="{D75E74AE-6446-1641-B053-A94252964E15}"/>
    <dgm:cxn modelId="{9083AAAE-D5CB-4380-B24C-8395B39D632A}" type="presOf" srcId="{EC688EF7-E9F6-374C-A47A-FF19891CEA5A}" destId="{127E912C-1A22-964E-877C-CEB9A40AF793}" srcOrd="0" destOrd="0" presId="urn:microsoft.com/office/officeart/2005/8/layout/hierarchy3"/>
    <dgm:cxn modelId="{2EB22E16-E34D-4F93-9FDD-62359C8C8A96}" type="presOf" srcId="{6104D5BB-C2CC-684D-A80A-7E19892B9292}" destId="{FC39A9B4-72FC-3F48-AD0D-EF4BAF3A4753}" srcOrd="0" destOrd="0" presId="urn:microsoft.com/office/officeart/2005/8/layout/hierarchy3"/>
    <dgm:cxn modelId="{3787D0A4-1A31-4CFB-A7C9-C1E8ECFE85CC}" type="presOf" srcId="{894D3DCF-7A3F-8840-A0C9-5D15151BEAC5}" destId="{6E001E11-201C-8744-923A-0F4D39046A30}" srcOrd="0" destOrd="0" presId="urn:microsoft.com/office/officeart/2005/8/layout/hierarchy3"/>
    <dgm:cxn modelId="{E4DC0BBB-E372-48AC-BBFD-AD4DE04239B7}" type="presOf" srcId="{CB9D5CEB-7A46-9C4F-960C-26754A5F13EA}" destId="{D2C9B7BA-F7C5-0544-B36D-14F3156055D5}" srcOrd="0" destOrd="0" presId="urn:microsoft.com/office/officeart/2005/8/layout/hierarchy3"/>
    <dgm:cxn modelId="{1DC68C32-BDA2-444B-81BE-C91940DCDD23}" type="presOf" srcId="{805BEB0D-A32B-3942-A3AA-A96292A37B9D}" destId="{F71C6336-931D-C640-A979-96BB59CEF2FA}" srcOrd="0" destOrd="0" presId="urn:microsoft.com/office/officeart/2005/8/layout/hierarchy3"/>
    <dgm:cxn modelId="{79C1F770-13F1-3447-9F79-4F7F6AD4F356}" srcId="{6BAEE5FD-B0CB-2B4E-A61E-1EFFD45383E3}" destId="{7122F1BE-90CA-F946-9B58-ED47743FBACC}" srcOrd="2" destOrd="0" parTransId="{DEC8FB38-DD14-1444-BF1A-FD3A72499546}" sibTransId="{0AF69A34-8921-D44B-BFC7-669427C1472D}"/>
    <dgm:cxn modelId="{5EBF60A8-2848-4BC7-8196-AC491CA83D66}" type="presOf" srcId="{F15549C8-7CF0-8946-A79C-D375EBCF0C49}" destId="{372D5E7F-F3AE-8D45-B5B8-6C4FB550E58A}" srcOrd="0" destOrd="0" presId="urn:microsoft.com/office/officeart/2005/8/layout/hierarchy3"/>
    <dgm:cxn modelId="{E648D567-9CFA-412E-ADCF-F4D8F96EBB3D}" type="presOf" srcId="{A92E9AA0-3DB6-DE4B-A8D5-94EDACF96B23}" destId="{0A266560-D1BD-9344-AD84-25282A18EA41}" srcOrd="0" destOrd="0" presId="urn:microsoft.com/office/officeart/2005/8/layout/hierarchy3"/>
    <dgm:cxn modelId="{A33F474E-B82F-4F6A-8FCA-19541AB8FB85}" type="presOf" srcId="{548DDA97-AF21-454E-839B-ED21F430A868}" destId="{E018FE3C-70BE-0546-A802-2257F371B32F}" srcOrd="0" destOrd="0" presId="urn:microsoft.com/office/officeart/2005/8/layout/hierarchy3"/>
    <dgm:cxn modelId="{B28AE147-98BB-4159-A9F2-8C08DCD4665C}" type="presOf" srcId="{B4C44330-1952-0B47-8B92-9C5E5347BC07}" destId="{15AD2D73-ACE2-EF48-94C0-7548689B10D2}" srcOrd="0" destOrd="0" presId="urn:microsoft.com/office/officeart/2005/8/layout/hierarchy3"/>
    <dgm:cxn modelId="{AE870FCE-8587-DD4B-98DA-E24722EEECC7}" srcId="{F15549C8-7CF0-8946-A79C-D375EBCF0C49}" destId="{B166797C-04DA-9E4A-A067-FC8309180857}" srcOrd="2" destOrd="0" parTransId="{D353D8E1-DE3F-E04B-B11D-8CC6B38EFB58}" sibTransId="{F3C5EA78-6CAD-4740-8EDF-EDCA9E77F835}"/>
    <dgm:cxn modelId="{A6829E67-29B2-7449-B830-0AA5B32FFAE3}" srcId="{DCD5EC83-44D2-D345-B5F5-2E1BEF8BCF8C}" destId="{EE7BA94B-0E99-704C-AEE8-457FDB61890F}" srcOrd="2" destOrd="0" parTransId="{2C8DCC74-9DDE-854A-8C70-C73DFD79A4DC}" sibTransId="{F8DE54A0-4977-EE43-A75C-9455DAFA17A4}"/>
    <dgm:cxn modelId="{63297FAE-BCEF-4E8F-A815-54D57CAF6E28}" type="presOf" srcId="{DCD5EC83-44D2-D345-B5F5-2E1BEF8BCF8C}" destId="{2ADF5E7E-D217-8344-9D26-88DD84EA3137}" srcOrd="1" destOrd="0" presId="urn:microsoft.com/office/officeart/2005/8/layout/hierarchy3"/>
    <dgm:cxn modelId="{654A7209-8C29-4506-825D-35D8125C8EF7}" type="presOf" srcId="{72FD1967-D6C3-134A-A8B8-A47F9E02BB6D}" destId="{DBF80E3A-B75F-0B4C-8FC8-A97A49A55966}" srcOrd="0" destOrd="0" presId="urn:microsoft.com/office/officeart/2005/8/layout/hierarchy3"/>
    <dgm:cxn modelId="{57F29A83-AFCD-49AA-BB6C-739537B807FF}" type="presOf" srcId="{2597CB6A-B1E5-9148-80C8-0B04EADA436E}" destId="{9D204188-8F2A-C844-B01C-8CB463E6C064}" srcOrd="0" destOrd="0" presId="urn:microsoft.com/office/officeart/2005/8/layout/hierarchy3"/>
    <dgm:cxn modelId="{0063750C-6FCE-ED44-865E-C1C4A39505CF}" srcId="{B166797C-04DA-9E4A-A067-FC8309180857}" destId="{4A361D50-C0D6-E143-ABA9-A77364AD008F}" srcOrd="3" destOrd="0" parTransId="{A92E9AA0-3DB6-DE4B-A8D5-94EDACF96B23}" sibTransId="{4AA69007-21A5-7845-9A57-73B6A14CA1DE}"/>
    <dgm:cxn modelId="{73F12AA6-A3F2-4CA6-99EF-4F7C41521377}" type="presOf" srcId="{F4D5AA6C-4BD4-7047-BEBD-529A7A6D5B1B}" destId="{67FE8A94-5434-684B-9897-C04CD23BA4A9}" srcOrd="0" destOrd="0" presId="urn:microsoft.com/office/officeart/2005/8/layout/hierarchy3"/>
    <dgm:cxn modelId="{A97416A7-5931-374F-A5FC-278086321950}" srcId="{B166797C-04DA-9E4A-A067-FC8309180857}" destId="{20EC63FA-69CF-2A40-BB7B-38720BE40DF7}" srcOrd="2" destOrd="0" parTransId="{2597CB6A-B1E5-9148-80C8-0B04EADA436E}" sibTransId="{FCE33206-C81C-D84F-BF9E-26913F981C74}"/>
    <dgm:cxn modelId="{82997DF9-98EE-4781-B42A-E265A1CC4298}" type="presOf" srcId="{6BAEE5FD-B0CB-2B4E-A61E-1EFFD45383E3}" destId="{B2C3213B-CBDD-5E4B-BB86-07D27C69002A}" srcOrd="1" destOrd="0" presId="urn:microsoft.com/office/officeart/2005/8/layout/hierarchy3"/>
    <dgm:cxn modelId="{2E278853-853B-4414-9D77-F8AB152748F1}" type="presOf" srcId="{BCE8A881-3FDF-7248-9255-48C84EEBFAB6}" destId="{979FCDDF-DE9D-BE42-AC1E-0E45740D2C3B}" srcOrd="0" destOrd="0" presId="urn:microsoft.com/office/officeart/2005/8/layout/hierarchy3"/>
    <dgm:cxn modelId="{61AAB43F-025B-C940-A183-41D9EFF5EE76}" srcId="{B166797C-04DA-9E4A-A067-FC8309180857}" destId="{1E8FF88B-2F59-9549-AF44-136F61220562}" srcOrd="0" destOrd="0" parTransId="{894D3DCF-7A3F-8840-A0C9-5D15151BEAC5}" sibTransId="{C7E75DF4-70B6-5941-94EB-63FEAB55E468}"/>
    <dgm:cxn modelId="{5A9F4909-F778-42F6-B645-7BFF600ED5EA}" type="presOf" srcId="{0950738C-A827-8042-B0AD-DF3916906BE3}" destId="{F9F89F9D-BACE-6E42-8D5D-DE07BB6D1C97}" srcOrd="0" destOrd="0" presId="urn:microsoft.com/office/officeart/2005/8/layout/hierarchy3"/>
    <dgm:cxn modelId="{4799328A-FBF7-4607-AD7C-06A045DE1636}" type="presParOf" srcId="{372D5E7F-F3AE-8D45-B5B8-6C4FB550E58A}" destId="{935D9A47-3EEF-8441-A9B4-6F1BE01832EC}" srcOrd="0" destOrd="0" presId="urn:microsoft.com/office/officeart/2005/8/layout/hierarchy3"/>
    <dgm:cxn modelId="{90778B03-CD23-4A92-BC86-CA82669DA580}" type="presParOf" srcId="{935D9A47-3EEF-8441-A9B4-6F1BE01832EC}" destId="{D0CF07B0-484E-3F46-8E49-1A03229CB674}" srcOrd="0" destOrd="0" presId="urn:microsoft.com/office/officeart/2005/8/layout/hierarchy3"/>
    <dgm:cxn modelId="{36145732-1E18-4590-A153-5954A67C6A14}" type="presParOf" srcId="{D0CF07B0-484E-3F46-8E49-1A03229CB674}" destId="{5903D0E4-0F15-A34D-B4BB-53223C7FCE23}" srcOrd="0" destOrd="0" presId="urn:microsoft.com/office/officeart/2005/8/layout/hierarchy3"/>
    <dgm:cxn modelId="{67923AAD-F21D-4397-A8E3-9191F891DC2E}" type="presParOf" srcId="{D0CF07B0-484E-3F46-8E49-1A03229CB674}" destId="{F395CD65-ECA5-DB41-9C97-7D9789185883}" srcOrd="1" destOrd="0" presId="urn:microsoft.com/office/officeart/2005/8/layout/hierarchy3"/>
    <dgm:cxn modelId="{8E970038-E249-4318-99AF-E5634496528C}" type="presParOf" srcId="{935D9A47-3EEF-8441-A9B4-6F1BE01832EC}" destId="{753464A7-1D2C-0141-BADB-1733F5C16EBB}" srcOrd="1" destOrd="0" presId="urn:microsoft.com/office/officeart/2005/8/layout/hierarchy3"/>
    <dgm:cxn modelId="{71EF5914-D1FD-4829-85A5-9B9CC86CFD76}" type="presParOf" srcId="{753464A7-1D2C-0141-BADB-1733F5C16EBB}" destId="{B86E9629-84E1-1B48-8B4E-869BA9ED31BF}" srcOrd="0" destOrd="0" presId="urn:microsoft.com/office/officeart/2005/8/layout/hierarchy3"/>
    <dgm:cxn modelId="{D86E14ED-7E93-43C9-9DD4-3394374EBBFE}" type="presParOf" srcId="{753464A7-1D2C-0141-BADB-1733F5C16EBB}" destId="{7F168A35-1E40-E248-B40E-D91488732B8A}" srcOrd="1" destOrd="0" presId="urn:microsoft.com/office/officeart/2005/8/layout/hierarchy3"/>
    <dgm:cxn modelId="{C3B67EC6-EF50-47BB-B1CD-AE2949AD9ED4}" type="presParOf" srcId="{753464A7-1D2C-0141-BADB-1733F5C16EBB}" destId="{DBF80E3A-B75F-0B4C-8FC8-A97A49A55966}" srcOrd="2" destOrd="0" presId="urn:microsoft.com/office/officeart/2005/8/layout/hierarchy3"/>
    <dgm:cxn modelId="{9943B081-5CAA-439B-97D3-3EA01810C45A}" type="presParOf" srcId="{753464A7-1D2C-0141-BADB-1733F5C16EBB}" destId="{A564DB1C-1D1D-054F-BDCE-68B7D6D7A557}" srcOrd="3" destOrd="0" presId="urn:microsoft.com/office/officeart/2005/8/layout/hierarchy3"/>
    <dgm:cxn modelId="{BD98E120-C4FF-4F3E-BFFE-996C04106FC0}" type="presParOf" srcId="{753464A7-1D2C-0141-BADB-1733F5C16EBB}" destId="{D353844F-A102-4749-896F-E7BB9B9AE617}" srcOrd="4" destOrd="0" presId="urn:microsoft.com/office/officeart/2005/8/layout/hierarchy3"/>
    <dgm:cxn modelId="{7764BC35-DD47-4561-9AC9-BF0354C27751}" type="presParOf" srcId="{753464A7-1D2C-0141-BADB-1733F5C16EBB}" destId="{99F64FAB-BA8F-6B4F-92C9-8073EA14A15F}" srcOrd="5" destOrd="0" presId="urn:microsoft.com/office/officeart/2005/8/layout/hierarchy3"/>
    <dgm:cxn modelId="{804A43D5-2C0D-4410-A076-FBA6F454668A}" type="presParOf" srcId="{753464A7-1D2C-0141-BADB-1733F5C16EBB}" destId="{75804DEB-9FA6-4143-9EFA-F701714C49B9}" srcOrd="6" destOrd="0" presId="urn:microsoft.com/office/officeart/2005/8/layout/hierarchy3"/>
    <dgm:cxn modelId="{D32A6837-D3AB-4CB3-B943-D365B4699B75}" type="presParOf" srcId="{753464A7-1D2C-0141-BADB-1733F5C16EBB}" destId="{7C85824A-3A93-0146-B76C-0F82A056BF07}" srcOrd="7" destOrd="0" presId="urn:microsoft.com/office/officeart/2005/8/layout/hierarchy3"/>
    <dgm:cxn modelId="{89D730F8-A204-4953-9558-AC30D72A3C07}" type="presParOf" srcId="{372D5E7F-F3AE-8D45-B5B8-6C4FB550E58A}" destId="{5F5636BC-B7B5-A746-BBB6-1398C72A281D}" srcOrd="1" destOrd="0" presId="urn:microsoft.com/office/officeart/2005/8/layout/hierarchy3"/>
    <dgm:cxn modelId="{A3FE1A62-19B1-4F3D-8C40-27E13EF95E5B}" type="presParOf" srcId="{5F5636BC-B7B5-A746-BBB6-1398C72A281D}" destId="{DD2E57BB-5FD1-1A48-9DA0-0AB0BE6325D6}" srcOrd="0" destOrd="0" presId="urn:microsoft.com/office/officeart/2005/8/layout/hierarchy3"/>
    <dgm:cxn modelId="{EA78D1C5-ABEF-4852-A7E6-CEB6FA7BB823}" type="presParOf" srcId="{DD2E57BB-5FD1-1A48-9DA0-0AB0BE6325D6}" destId="{C47EE689-C7EE-354D-84FA-CDD2CAB3C756}" srcOrd="0" destOrd="0" presId="urn:microsoft.com/office/officeart/2005/8/layout/hierarchy3"/>
    <dgm:cxn modelId="{CFB9908E-A82F-477E-B127-C1ECA415AA6E}" type="presParOf" srcId="{DD2E57BB-5FD1-1A48-9DA0-0AB0BE6325D6}" destId="{2ADF5E7E-D217-8344-9D26-88DD84EA3137}" srcOrd="1" destOrd="0" presId="urn:microsoft.com/office/officeart/2005/8/layout/hierarchy3"/>
    <dgm:cxn modelId="{382A784D-445B-48D6-85A4-D6E2F8435B9C}" type="presParOf" srcId="{5F5636BC-B7B5-A746-BBB6-1398C72A281D}" destId="{4E6D179A-BBD9-5B40-982E-DA1F46FA6839}" srcOrd="1" destOrd="0" presId="urn:microsoft.com/office/officeart/2005/8/layout/hierarchy3"/>
    <dgm:cxn modelId="{76D7A5EA-7D57-419C-A822-AC9B2B6BC7E8}" type="presParOf" srcId="{4E6D179A-BBD9-5B40-982E-DA1F46FA6839}" destId="{15AD2D73-ACE2-EF48-94C0-7548689B10D2}" srcOrd="0" destOrd="0" presId="urn:microsoft.com/office/officeart/2005/8/layout/hierarchy3"/>
    <dgm:cxn modelId="{41EC5156-9C52-444C-A93A-E3FACF143AA0}" type="presParOf" srcId="{4E6D179A-BBD9-5B40-982E-DA1F46FA6839}" destId="{687F905C-B57A-B743-BA4B-E20C7C494B2A}" srcOrd="1" destOrd="0" presId="urn:microsoft.com/office/officeart/2005/8/layout/hierarchy3"/>
    <dgm:cxn modelId="{50ABED6C-EA38-48C0-9315-DBF599D7E7D0}" type="presParOf" srcId="{4E6D179A-BBD9-5B40-982E-DA1F46FA6839}" destId="{96065037-9B05-FF4D-87D5-94AA148C3E74}" srcOrd="2" destOrd="0" presId="urn:microsoft.com/office/officeart/2005/8/layout/hierarchy3"/>
    <dgm:cxn modelId="{B3325916-4DAC-4681-8A25-34645502D35F}" type="presParOf" srcId="{4E6D179A-BBD9-5B40-982E-DA1F46FA6839}" destId="{169BC03A-9896-D44E-8FA1-807CA6E2428B}" srcOrd="3" destOrd="0" presId="urn:microsoft.com/office/officeart/2005/8/layout/hierarchy3"/>
    <dgm:cxn modelId="{C84FEFFE-7061-4E43-B94F-02FD7B003B2B}" type="presParOf" srcId="{4E6D179A-BBD9-5B40-982E-DA1F46FA6839}" destId="{F2B5AFD6-02A0-A340-A169-BA5C66EABC65}" srcOrd="4" destOrd="0" presId="urn:microsoft.com/office/officeart/2005/8/layout/hierarchy3"/>
    <dgm:cxn modelId="{1336FD5B-4750-4A03-948D-86C5A6667EE8}" type="presParOf" srcId="{4E6D179A-BBD9-5B40-982E-DA1F46FA6839}" destId="{64D5E0E7-3EE8-C84F-89C8-60245E06EAFE}" srcOrd="5" destOrd="0" presId="urn:microsoft.com/office/officeart/2005/8/layout/hierarchy3"/>
    <dgm:cxn modelId="{A90EA4A9-23F5-4C85-B17A-A2F9F09D77F3}" type="presParOf" srcId="{4E6D179A-BBD9-5B40-982E-DA1F46FA6839}" destId="{979FCDDF-DE9D-BE42-AC1E-0E45740D2C3B}" srcOrd="6" destOrd="0" presId="urn:microsoft.com/office/officeart/2005/8/layout/hierarchy3"/>
    <dgm:cxn modelId="{1CF275A3-3B90-4D1B-A5D3-7455B770AD84}" type="presParOf" srcId="{4E6D179A-BBD9-5B40-982E-DA1F46FA6839}" destId="{4EDBBDB5-57FF-384B-920B-042C3478C4C8}" srcOrd="7" destOrd="0" presId="urn:microsoft.com/office/officeart/2005/8/layout/hierarchy3"/>
    <dgm:cxn modelId="{7E0B7080-B3D0-450C-8574-CA235C07925B}" type="presParOf" srcId="{372D5E7F-F3AE-8D45-B5B8-6C4FB550E58A}" destId="{37AF7962-8D96-D34C-874D-D971A15A3A06}" srcOrd="2" destOrd="0" presId="urn:microsoft.com/office/officeart/2005/8/layout/hierarchy3"/>
    <dgm:cxn modelId="{DEAF4A86-2F83-41FF-A2AF-0F0059CB5F05}" type="presParOf" srcId="{37AF7962-8D96-D34C-874D-D971A15A3A06}" destId="{B4CA55F0-558C-4140-B319-C0A0FC181E46}" srcOrd="0" destOrd="0" presId="urn:microsoft.com/office/officeart/2005/8/layout/hierarchy3"/>
    <dgm:cxn modelId="{3538B68C-6896-453E-BF49-6678287CC12F}" type="presParOf" srcId="{B4CA55F0-558C-4140-B319-C0A0FC181E46}" destId="{8A0BF2FD-29A1-BD4E-B06D-CB4949BF14D3}" srcOrd="0" destOrd="0" presId="urn:microsoft.com/office/officeart/2005/8/layout/hierarchy3"/>
    <dgm:cxn modelId="{8163B72B-479A-48A7-BB8F-E563FBC82E0D}" type="presParOf" srcId="{B4CA55F0-558C-4140-B319-C0A0FC181E46}" destId="{3A765884-63B5-894A-A70C-364DF34CBDE1}" srcOrd="1" destOrd="0" presId="urn:microsoft.com/office/officeart/2005/8/layout/hierarchy3"/>
    <dgm:cxn modelId="{17303D10-760E-4B00-A7C3-6276A00B9B36}" type="presParOf" srcId="{37AF7962-8D96-D34C-874D-D971A15A3A06}" destId="{50A166E7-380F-B34E-B5FB-97E6B6A92BB6}" srcOrd="1" destOrd="0" presId="urn:microsoft.com/office/officeart/2005/8/layout/hierarchy3"/>
    <dgm:cxn modelId="{9748D893-6AB7-4C72-A8BB-FAD11D7B0F8A}" type="presParOf" srcId="{50A166E7-380F-B34E-B5FB-97E6B6A92BB6}" destId="{6E001E11-201C-8744-923A-0F4D39046A30}" srcOrd="0" destOrd="0" presId="urn:microsoft.com/office/officeart/2005/8/layout/hierarchy3"/>
    <dgm:cxn modelId="{71C4611D-C157-441A-B416-B71881708FC7}" type="presParOf" srcId="{50A166E7-380F-B34E-B5FB-97E6B6A92BB6}" destId="{95DC5EA6-1563-0E47-950E-7F5F5ACB8619}" srcOrd="1" destOrd="0" presId="urn:microsoft.com/office/officeart/2005/8/layout/hierarchy3"/>
    <dgm:cxn modelId="{33AFA33B-D6DA-4A26-A69D-0D93DFE8F3FF}" type="presParOf" srcId="{50A166E7-380F-B34E-B5FB-97E6B6A92BB6}" destId="{D2C9B7BA-F7C5-0544-B36D-14F3156055D5}" srcOrd="2" destOrd="0" presId="urn:microsoft.com/office/officeart/2005/8/layout/hierarchy3"/>
    <dgm:cxn modelId="{D16AF581-65EC-4B50-8344-327DF2BAC8B0}" type="presParOf" srcId="{50A166E7-380F-B34E-B5FB-97E6B6A92BB6}" destId="{F71C6336-931D-C640-A979-96BB59CEF2FA}" srcOrd="3" destOrd="0" presId="urn:microsoft.com/office/officeart/2005/8/layout/hierarchy3"/>
    <dgm:cxn modelId="{E154F0F0-2C01-4B4D-85E3-72C949E0DE00}" type="presParOf" srcId="{50A166E7-380F-B34E-B5FB-97E6B6A92BB6}" destId="{9D204188-8F2A-C844-B01C-8CB463E6C064}" srcOrd="4" destOrd="0" presId="urn:microsoft.com/office/officeart/2005/8/layout/hierarchy3"/>
    <dgm:cxn modelId="{C59991E5-04A0-42C8-9217-52BEE0E783EB}" type="presParOf" srcId="{50A166E7-380F-B34E-B5FB-97E6B6A92BB6}" destId="{279C5ACE-C489-D343-BFA5-B515CBE1A22C}" srcOrd="5" destOrd="0" presId="urn:microsoft.com/office/officeart/2005/8/layout/hierarchy3"/>
    <dgm:cxn modelId="{EC0C39DC-5F48-434E-9C32-D1D8D33749B6}" type="presParOf" srcId="{50A166E7-380F-B34E-B5FB-97E6B6A92BB6}" destId="{0A266560-D1BD-9344-AD84-25282A18EA41}" srcOrd="6" destOrd="0" presId="urn:microsoft.com/office/officeart/2005/8/layout/hierarchy3"/>
    <dgm:cxn modelId="{7352B6B4-0C72-422B-860F-EFCCF901EDAD}" type="presParOf" srcId="{50A166E7-380F-B34E-B5FB-97E6B6A92BB6}" destId="{6F213B05-64CE-9F46-B609-202B927FE682}" srcOrd="7" destOrd="0" presId="urn:microsoft.com/office/officeart/2005/8/layout/hierarchy3"/>
    <dgm:cxn modelId="{C967A905-80CD-412B-86EB-67833F9FE936}" type="presParOf" srcId="{372D5E7F-F3AE-8D45-B5B8-6C4FB550E58A}" destId="{EDADBDA1-3778-DB4F-B7B4-6224C7241113}" srcOrd="3" destOrd="0" presId="urn:microsoft.com/office/officeart/2005/8/layout/hierarchy3"/>
    <dgm:cxn modelId="{A97C6C83-C449-43D0-ADA2-F85A59312E39}" type="presParOf" srcId="{EDADBDA1-3778-DB4F-B7B4-6224C7241113}" destId="{550669F1-A422-5C48-BAA3-7EF298D9828A}" srcOrd="0" destOrd="0" presId="urn:microsoft.com/office/officeart/2005/8/layout/hierarchy3"/>
    <dgm:cxn modelId="{DAEFBA34-6978-4755-811C-E6E7F7E579DA}" type="presParOf" srcId="{550669F1-A422-5C48-BAA3-7EF298D9828A}" destId="{D58F0843-63FC-E343-8237-D41844032B17}" srcOrd="0" destOrd="0" presId="urn:microsoft.com/office/officeart/2005/8/layout/hierarchy3"/>
    <dgm:cxn modelId="{51053CCD-06E9-4490-A1FA-7146EF97A3BE}" type="presParOf" srcId="{550669F1-A422-5C48-BAA3-7EF298D9828A}" destId="{B2C3213B-CBDD-5E4B-BB86-07D27C69002A}" srcOrd="1" destOrd="0" presId="urn:microsoft.com/office/officeart/2005/8/layout/hierarchy3"/>
    <dgm:cxn modelId="{4F9BB0A5-59EA-4A4C-A333-06ED9B94C114}" type="presParOf" srcId="{EDADBDA1-3778-DB4F-B7B4-6224C7241113}" destId="{5D7BEC67-520F-0E40-BBAF-5569EB01A56C}" srcOrd="1" destOrd="0" presId="urn:microsoft.com/office/officeart/2005/8/layout/hierarchy3"/>
    <dgm:cxn modelId="{D54F3A40-D7B1-4687-9D61-CE9B5058B15A}" type="presParOf" srcId="{5D7BEC67-520F-0E40-BBAF-5569EB01A56C}" destId="{39D339D4-DDE4-D74F-B091-D682B032D0DE}" srcOrd="0" destOrd="0" presId="urn:microsoft.com/office/officeart/2005/8/layout/hierarchy3"/>
    <dgm:cxn modelId="{F9DCA34F-BCB1-4E2A-BF4C-2FF9A54F79DD}" type="presParOf" srcId="{5D7BEC67-520F-0E40-BBAF-5569EB01A56C}" destId="{4837A0D5-1CD3-7944-AC67-A9397581494F}" srcOrd="1" destOrd="0" presId="urn:microsoft.com/office/officeart/2005/8/layout/hierarchy3"/>
    <dgm:cxn modelId="{B1035C06-0FB1-4596-A468-85CFD8908094}" type="presParOf" srcId="{5D7BEC67-520F-0E40-BBAF-5569EB01A56C}" destId="{E018FE3C-70BE-0546-A802-2257F371B32F}" srcOrd="2" destOrd="0" presId="urn:microsoft.com/office/officeart/2005/8/layout/hierarchy3"/>
    <dgm:cxn modelId="{6623E555-F091-4681-99A1-846CD4CC2712}" type="presParOf" srcId="{5D7BEC67-520F-0E40-BBAF-5569EB01A56C}" destId="{8427D359-83E1-9844-8BDB-FF0235B2F227}" srcOrd="3" destOrd="0" presId="urn:microsoft.com/office/officeart/2005/8/layout/hierarchy3"/>
    <dgm:cxn modelId="{1E532AB4-A8E4-4770-A3AA-9EEB824E03A9}" type="presParOf" srcId="{5D7BEC67-520F-0E40-BBAF-5569EB01A56C}" destId="{282FCBD1-6A2A-9E4F-A4A6-E54E13D39819}" srcOrd="4" destOrd="0" presId="urn:microsoft.com/office/officeart/2005/8/layout/hierarchy3"/>
    <dgm:cxn modelId="{4121F57E-72F9-454C-AFF3-F87E0C5B3F72}" type="presParOf" srcId="{5D7BEC67-520F-0E40-BBAF-5569EB01A56C}" destId="{96D63A70-8329-854B-8D4B-1DA055114C03}" srcOrd="5" destOrd="0" presId="urn:microsoft.com/office/officeart/2005/8/layout/hierarchy3"/>
    <dgm:cxn modelId="{F1D4B1EF-6436-40DD-85DA-2CA8C59C79CE}" type="presParOf" srcId="{5D7BEC67-520F-0E40-BBAF-5569EB01A56C}" destId="{585E559A-9D51-F644-B672-ADF881267C04}" srcOrd="6" destOrd="0" presId="urn:microsoft.com/office/officeart/2005/8/layout/hierarchy3"/>
    <dgm:cxn modelId="{D4B904BD-56A8-47B6-A861-5E2447B79534}" type="presParOf" srcId="{5D7BEC67-520F-0E40-BBAF-5569EB01A56C}" destId="{D15B94EB-F803-4041-AE0A-4D0DE0F98DD2}" srcOrd="7" destOrd="0" presId="urn:microsoft.com/office/officeart/2005/8/layout/hierarchy3"/>
    <dgm:cxn modelId="{57839AC4-3846-42D6-B869-61841D4DA364}" type="presParOf" srcId="{372D5E7F-F3AE-8D45-B5B8-6C4FB550E58A}" destId="{00F1DCBE-FC49-1144-8B28-93E25C536803}" srcOrd="4" destOrd="0" presId="urn:microsoft.com/office/officeart/2005/8/layout/hierarchy3"/>
    <dgm:cxn modelId="{D5C8CF60-D37D-4567-BFA2-B746BF4F8DA6}" type="presParOf" srcId="{00F1DCBE-FC49-1144-8B28-93E25C536803}" destId="{6F39E592-1140-5643-AC42-A3D6E090A7AB}" srcOrd="0" destOrd="0" presId="urn:microsoft.com/office/officeart/2005/8/layout/hierarchy3"/>
    <dgm:cxn modelId="{1C64BF1B-986E-4B74-B56D-4CFF5F8BA1BD}" type="presParOf" srcId="{6F39E592-1140-5643-AC42-A3D6E090A7AB}" destId="{1DFA9010-6E39-0A47-A86F-047698B41F99}" srcOrd="0" destOrd="0" presId="urn:microsoft.com/office/officeart/2005/8/layout/hierarchy3"/>
    <dgm:cxn modelId="{C2D44833-935C-49FC-A2F2-BBE2937F17AD}" type="presParOf" srcId="{6F39E592-1140-5643-AC42-A3D6E090A7AB}" destId="{18C5EA23-B248-5F4F-99ED-8BFDD2A736A6}" srcOrd="1" destOrd="0" presId="urn:microsoft.com/office/officeart/2005/8/layout/hierarchy3"/>
    <dgm:cxn modelId="{5E2CD155-ECDD-4289-8BDD-A516FFE2384F}" type="presParOf" srcId="{00F1DCBE-FC49-1144-8B28-93E25C536803}" destId="{6C882B3B-2F67-F041-A2E4-10F127EDBEE6}" srcOrd="1" destOrd="0" presId="urn:microsoft.com/office/officeart/2005/8/layout/hierarchy3"/>
    <dgm:cxn modelId="{5204337B-5489-4400-A707-B4304D1938BE}" type="presParOf" srcId="{6C882B3B-2F67-F041-A2E4-10F127EDBEE6}" destId="{F9F89F9D-BACE-6E42-8D5D-DE07BB6D1C97}" srcOrd="0" destOrd="0" presId="urn:microsoft.com/office/officeart/2005/8/layout/hierarchy3"/>
    <dgm:cxn modelId="{8796E242-EDA3-4F28-8847-4B512178335C}" type="presParOf" srcId="{6C882B3B-2F67-F041-A2E4-10F127EDBEE6}" destId="{FC95AB9A-5257-7A48-AEBF-BC52883A8828}" srcOrd="1" destOrd="0" presId="urn:microsoft.com/office/officeart/2005/8/layout/hierarchy3"/>
    <dgm:cxn modelId="{DCE262D0-47BD-489D-8DB5-070D982ADF3B}" type="presParOf" srcId="{6C882B3B-2F67-F041-A2E4-10F127EDBEE6}" destId="{127E912C-1A22-964E-877C-CEB9A40AF793}" srcOrd="2" destOrd="0" presId="urn:microsoft.com/office/officeart/2005/8/layout/hierarchy3"/>
    <dgm:cxn modelId="{BE836EFC-F9FB-4723-B6AB-767E183A9E60}" type="presParOf" srcId="{6C882B3B-2F67-F041-A2E4-10F127EDBEE6}" destId="{D5C64199-365F-CB45-A1F1-E4FA870844D8}" srcOrd="3" destOrd="0" presId="urn:microsoft.com/office/officeart/2005/8/layout/hierarchy3"/>
    <dgm:cxn modelId="{905944F7-F302-49DB-AFB4-1C593545DFA2}" type="presParOf" srcId="{6C882B3B-2F67-F041-A2E4-10F127EDBEE6}" destId="{67FE8A94-5434-684B-9897-C04CD23BA4A9}" srcOrd="4" destOrd="0" presId="urn:microsoft.com/office/officeart/2005/8/layout/hierarchy3"/>
    <dgm:cxn modelId="{F69240AE-2BD1-4374-BE15-CCC760539E31}" type="presParOf" srcId="{6C882B3B-2F67-F041-A2E4-10F127EDBEE6}" destId="{32ED8B1A-E2E2-5C4F-A4BA-DA5B58D1A0A6}" srcOrd="5" destOrd="0" presId="urn:microsoft.com/office/officeart/2005/8/layout/hierarchy3"/>
    <dgm:cxn modelId="{D2D8E30A-3D9A-4D4B-91C8-0CE256B189DF}" type="presParOf" srcId="{6C882B3B-2F67-F041-A2E4-10F127EDBEE6}" destId="{FC39A9B4-72FC-3F48-AD0D-EF4BAF3A4753}" srcOrd="6" destOrd="0" presId="urn:microsoft.com/office/officeart/2005/8/layout/hierarchy3"/>
    <dgm:cxn modelId="{C37589DD-9682-4249-8619-56DF2DF520BE}" type="presParOf" srcId="{6C882B3B-2F67-F041-A2E4-10F127EDBEE6}" destId="{E4B63944-F1A7-4747-97D2-56DB6292FB68}" srcOrd="7" destOrd="0" presId="urn:microsoft.com/office/officeart/2005/8/layout/hierarchy3"/>
  </dgm:cxnLst>
  <dgm:bg>
    <a:noFill/>
  </dgm:bg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903D0E4-0F15-A34D-B4BB-53223C7FCE23}">
      <dsp:nvSpPr>
        <dsp:cNvPr id="0" name=""/>
        <dsp:cNvSpPr/>
      </dsp:nvSpPr>
      <dsp:spPr>
        <a:xfrm>
          <a:off x="4175" y="666061"/>
          <a:ext cx="1423807" cy="711903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latin typeface="Century Gothic"/>
              <a:cs typeface="Century Gothic"/>
            </a:rPr>
            <a:t>Financial</a:t>
          </a:r>
          <a:endParaRPr lang="en-US" sz="1200" kern="1200" dirty="0">
            <a:latin typeface="Century Gothic"/>
            <a:cs typeface="Century Gothic"/>
          </a:endParaRPr>
        </a:p>
      </dsp:txBody>
      <dsp:txXfrm>
        <a:off x="4175" y="666061"/>
        <a:ext cx="1423807" cy="711903"/>
      </dsp:txXfrm>
    </dsp:sp>
    <dsp:sp modelId="{B86E9629-84E1-1B48-8B4E-869BA9ED31BF}">
      <dsp:nvSpPr>
        <dsp:cNvPr id="0" name=""/>
        <dsp:cNvSpPr/>
      </dsp:nvSpPr>
      <dsp:spPr>
        <a:xfrm>
          <a:off x="146556" y="1377965"/>
          <a:ext cx="142380" cy="53392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33927"/>
              </a:lnTo>
              <a:lnTo>
                <a:pt x="142380" y="533927"/>
              </a:lnTo>
            </a:path>
          </a:pathLst>
        </a:custGeom>
        <a:noFill/>
        <a:ln w="9525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F168A35-1E40-E248-B40E-D91488732B8A}">
      <dsp:nvSpPr>
        <dsp:cNvPr id="0" name=""/>
        <dsp:cNvSpPr/>
      </dsp:nvSpPr>
      <dsp:spPr>
        <a:xfrm>
          <a:off x="288936" y="1555941"/>
          <a:ext cx="1139046" cy="711903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  <a:alpha val="90000"/>
          </a:schemeClr>
        </a:solidFill>
        <a:ln w="9525" cap="flat" cmpd="sng" algn="ctr">
          <a:solidFill>
            <a:schemeClr val="accent1">
              <a:lumMod val="5000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solidFill>
                <a:schemeClr val="accent1">
                  <a:lumMod val="50000"/>
                </a:schemeClr>
              </a:solidFill>
              <a:latin typeface="Century Gothic"/>
              <a:cs typeface="Century Gothic"/>
            </a:rPr>
            <a:t>Profitability Trend</a:t>
          </a:r>
          <a:endParaRPr lang="en-US" sz="1100" kern="1200" dirty="0">
            <a:solidFill>
              <a:schemeClr val="accent1">
                <a:lumMod val="50000"/>
              </a:schemeClr>
            </a:solidFill>
            <a:latin typeface="Century Gothic"/>
            <a:cs typeface="Century Gothic"/>
          </a:endParaRPr>
        </a:p>
      </dsp:txBody>
      <dsp:txXfrm>
        <a:off x="288936" y="1555941"/>
        <a:ext cx="1139046" cy="711903"/>
      </dsp:txXfrm>
    </dsp:sp>
    <dsp:sp modelId="{DBF80E3A-B75F-0B4C-8FC8-A97A49A55966}">
      <dsp:nvSpPr>
        <dsp:cNvPr id="0" name=""/>
        <dsp:cNvSpPr/>
      </dsp:nvSpPr>
      <dsp:spPr>
        <a:xfrm>
          <a:off x="146556" y="1377965"/>
          <a:ext cx="142380" cy="14238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23807"/>
              </a:lnTo>
              <a:lnTo>
                <a:pt x="142380" y="1423807"/>
              </a:lnTo>
            </a:path>
          </a:pathLst>
        </a:custGeom>
        <a:noFill/>
        <a:ln w="9525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564DB1C-1D1D-054F-BDCE-68B7D6D7A557}">
      <dsp:nvSpPr>
        <dsp:cNvPr id="0" name=""/>
        <dsp:cNvSpPr/>
      </dsp:nvSpPr>
      <dsp:spPr>
        <a:xfrm>
          <a:off x="288936" y="2445821"/>
          <a:ext cx="1139046" cy="711903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  <a:alpha val="90000"/>
          </a:schemeClr>
        </a:solidFill>
        <a:ln w="9525" cap="flat" cmpd="sng" algn="ctr">
          <a:solidFill>
            <a:schemeClr val="accent1">
              <a:lumMod val="5000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solidFill>
                <a:schemeClr val="accent1">
                  <a:lumMod val="50000"/>
                </a:schemeClr>
              </a:solidFill>
              <a:latin typeface="Century Gothic"/>
              <a:cs typeface="Century Gothic"/>
            </a:rPr>
            <a:t>Cash flow &amp; Working Capital</a:t>
          </a:r>
          <a:endParaRPr lang="en-US" sz="1100" kern="1200" dirty="0">
            <a:solidFill>
              <a:schemeClr val="accent1">
                <a:lumMod val="50000"/>
              </a:schemeClr>
            </a:solidFill>
            <a:latin typeface="Century Gothic"/>
            <a:cs typeface="Century Gothic"/>
          </a:endParaRPr>
        </a:p>
      </dsp:txBody>
      <dsp:txXfrm>
        <a:off x="288936" y="2445821"/>
        <a:ext cx="1139046" cy="711903"/>
      </dsp:txXfrm>
    </dsp:sp>
    <dsp:sp modelId="{D353844F-A102-4749-896F-E7BB9B9AE617}">
      <dsp:nvSpPr>
        <dsp:cNvPr id="0" name=""/>
        <dsp:cNvSpPr/>
      </dsp:nvSpPr>
      <dsp:spPr>
        <a:xfrm>
          <a:off x="146556" y="1377965"/>
          <a:ext cx="142380" cy="23136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13687"/>
              </a:lnTo>
              <a:lnTo>
                <a:pt x="142380" y="2313687"/>
              </a:lnTo>
            </a:path>
          </a:pathLst>
        </a:custGeom>
        <a:noFill/>
        <a:ln w="9525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9F64FAB-BA8F-6B4F-92C9-8073EA14A15F}">
      <dsp:nvSpPr>
        <dsp:cNvPr id="0" name=""/>
        <dsp:cNvSpPr/>
      </dsp:nvSpPr>
      <dsp:spPr>
        <a:xfrm>
          <a:off x="288936" y="3335700"/>
          <a:ext cx="1139046" cy="711903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  <a:alpha val="90000"/>
          </a:schemeClr>
        </a:solidFill>
        <a:ln w="9525" cap="flat" cmpd="sng" algn="ctr">
          <a:solidFill>
            <a:schemeClr val="accent1">
              <a:lumMod val="5000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solidFill>
                <a:schemeClr val="accent1">
                  <a:lumMod val="50000"/>
                </a:schemeClr>
              </a:solidFill>
              <a:latin typeface="Century Gothic"/>
              <a:cs typeface="Century Gothic"/>
            </a:rPr>
            <a:t>Company Size</a:t>
          </a:r>
          <a:endParaRPr lang="en-US" sz="1100" kern="1200" dirty="0">
            <a:solidFill>
              <a:schemeClr val="accent1">
                <a:lumMod val="50000"/>
              </a:schemeClr>
            </a:solidFill>
            <a:latin typeface="Century Gothic"/>
            <a:cs typeface="Century Gothic"/>
          </a:endParaRPr>
        </a:p>
      </dsp:txBody>
      <dsp:txXfrm>
        <a:off x="288936" y="3335700"/>
        <a:ext cx="1139046" cy="711903"/>
      </dsp:txXfrm>
    </dsp:sp>
    <dsp:sp modelId="{75804DEB-9FA6-4143-9EFA-F701714C49B9}">
      <dsp:nvSpPr>
        <dsp:cNvPr id="0" name=""/>
        <dsp:cNvSpPr/>
      </dsp:nvSpPr>
      <dsp:spPr>
        <a:xfrm>
          <a:off x="146556" y="1377965"/>
          <a:ext cx="142380" cy="32035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03566"/>
              </a:lnTo>
              <a:lnTo>
                <a:pt x="142380" y="3203566"/>
              </a:lnTo>
            </a:path>
          </a:pathLst>
        </a:custGeom>
        <a:noFill/>
        <a:ln w="9525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85824A-3A93-0146-B76C-0F82A056BF07}">
      <dsp:nvSpPr>
        <dsp:cNvPr id="0" name=""/>
        <dsp:cNvSpPr/>
      </dsp:nvSpPr>
      <dsp:spPr>
        <a:xfrm>
          <a:off x="288936" y="4225580"/>
          <a:ext cx="1139046" cy="711903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  <a:alpha val="90000"/>
          </a:schemeClr>
        </a:solidFill>
        <a:ln w="9525" cap="flat" cmpd="sng" algn="ctr">
          <a:solidFill>
            <a:schemeClr val="accent1">
              <a:lumMod val="5000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solidFill>
                <a:schemeClr val="accent1">
                  <a:lumMod val="50000"/>
                </a:schemeClr>
              </a:solidFill>
              <a:latin typeface="Century Gothic"/>
              <a:cs typeface="Century Gothic"/>
            </a:rPr>
            <a:t>Valuation/ROI</a:t>
          </a:r>
          <a:endParaRPr lang="en-US" sz="1100" kern="1200" dirty="0">
            <a:solidFill>
              <a:schemeClr val="accent1">
                <a:lumMod val="50000"/>
              </a:schemeClr>
            </a:solidFill>
            <a:latin typeface="Century Gothic"/>
            <a:cs typeface="Century Gothic"/>
          </a:endParaRPr>
        </a:p>
      </dsp:txBody>
      <dsp:txXfrm>
        <a:off x="288936" y="4225580"/>
        <a:ext cx="1139046" cy="711903"/>
      </dsp:txXfrm>
    </dsp:sp>
    <dsp:sp modelId="{C47EE689-C7EE-354D-84FA-CDD2CAB3C756}">
      <dsp:nvSpPr>
        <dsp:cNvPr id="0" name=""/>
        <dsp:cNvSpPr/>
      </dsp:nvSpPr>
      <dsp:spPr>
        <a:xfrm>
          <a:off x="1783934" y="666061"/>
          <a:ext cx="1423807" cy="711903"/>
        </a:xfrm>
        <a:prstGeom prst="roundRect">
          <a:avLst>
            <a:gd name="adj" fmla="val 10000"/>
          </a:avLst>
        </a:prstGeom>
        <a:solidFill>
          <a:schemeClr val="accent2">
            <a:lumMod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latin typeface="Century Gothic"/>
              <a:cs typeface="Century Gothic"/>
            </a:rPr>
            <a:t>Sustainability</a:t>
          </a:r>
          <a:endParaRPr lang="en-US" sz="1200" kern="1200" dirty="0">
            <a:latin typeface="Century Gothic"/>
            <a:cs typeface="Century Gothic"/>
          </a:endParaRPr>
        </a:p>
      </dsp:txBody>
      <dsp:txXfrm>
        <a:off x="1783934" y="666061"/>
        <a:ext cx="1423807" cy="711903"/>
      </dsp:txXfrm>
    </dsp:sp>
    <dsp:sp modelId="{15AD2D73-ACE2-EF48-94C0-7548689B10D2}">
      <dsp:nvSpPr>
        <dsp:cNvPr id="0" name=""/>
        <dsp:cNvSpPr/>
      </dsp:nvSpPr>
      <dsp:spPr>
        <a:xfrm>
          <a:off x="1926315" y="1377965"/>
          <a:ext cx="142380" cy="53392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33927"/>
              </a:lnTo>
              <a:lnTo>
                <a:pt x="142380" y="533927"/>
              </a:lnTo>
            </a:path>
          </a:pathLst>
        </a:custGeom>
        <a:noFill/>
        <a:ln w="9525" cap="flat" cmpd="sng" algn="ctr">
          <a:solidFill>
            <a:schemeClr val="accent2">
              <a:lumMod val="5000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7F905C-B57A-B743-BA4B-E20C7C494B2A}">
      <dsp:nvSpPr>
        <dsp:cNvPr id="0" name=""/>
        <dsp:cNvSpPr/>
      </dsp:nvSpPr>
      <dsp:spPr>
        <a:xfrm>
          <a:off x="2068696" y="1555941"/>
          <a:ext cx="1139046" cy="711903"/>
        </a:xfrm>
        <a:prstGeom prst="roundRect">
          <a:avLst>
            <a:gd name="adj" fmla="val 10000"/>
          </a:avLst>
        </a:prstGeom>
        <a:solidFill>
          <a:schemeClr val="accent2">
            <a:lumMod val="20000"/>
            <a:lumOff val="80000"/>
            <a:alpha val="90000"/>
          </a:schemeClr>
        </a:solidFill>
        <a:ln w="9525" cap="flat" cmpd="sng" algn="ctr">
          <a:solidFill>
            <a:schemeClr val="accent2">
              <a:lumMod val="5000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solidFill>
                <a:schemeClr val="accent2">
                  <a:lumMod val="50000"/>
                </a:schemeClr>
              </a:solidFill>
              <a:latin typeface="Century Gothic"/>
              <a:cs typeface="Century Gothic"/>
            </a:rPr>
            <a:t>Governance &amp; Risk Management</a:t>
          </a:r>
          <a:endParaRPr lang="en-US" sz="1100" kern="1200" dirty="0">
            <a:solidFill>
              <a:schemeClr val="accent2">
                <a:lumMod val="50000"/>
              </a:schemeClr>
            </a:solidFill>
            <a:latin typeface="Century Gothic"/>
            <a:cs typeface="Century Gothic"/>
          </a:endParaRPr>
        </a:p>
      </dsp:txBody>
      <dsp:txXfrm>
        <a:off x="2068696" y="1555941"/>
        <a:ext cx="1139046" cy="711903"/>
      </dsp:txXfrm>
    </dsp:sp>
    <dsp:sp modelId="{96065037-9B05-FF4D-87D5-94AA148C3E74}">
      <dsp:nvSpPr>
        <dsp:cNvPr id="0" name=""/>
        <dsp:cNvSpPr/>
      </dsp:nvSpPr>
      <dsp:spPr>
        <a:xfrm>
          <a:off x="1926315" y="1377965"/>
          <a:ext cx="142380" cy="14238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23807"/>
              </a:lnTo>
              <a:lnTo>
                <a:pt x="142380" y="1423807"/>
              </a:lnTo>
            </a:path>
          </a:pathLst>
        </a:custGeom>
        <a:noFill/>
        <a:ln w="9525" cap="flat" cmpd="sng" algn="ctr">
          <a:solidFill>
            <a:schemeClr val="accent2">
              <a:lumMod val="5000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69BC03A-9896-D44E-8FA1-807CA6E2428B}">
      <dsp:nvSpPr>
        <dsp:cNvPr id="0" name=""/>
        <dsp:cNvSpPr/>
      </dsp:nvSpPr>
      <dsp:spPr>
        <a:xfrm>
          <a:off x="2068696" y="2445821"/>
          <a:ext cx="1139046" cy="711903"/>
        </a:xfrm>
        <a:prstGeom prst="roundRect">
          <a:avLst>
            <a:gd name="adj" fmla="val 10000"/>
          </a:avLst>
        </a:prstGeom>
        <a:solidFill>
          <a:schemeClr val="accent2">
            <a:lumMod val="20000"/>
            <a:lumOff val="80000"/>
            <a:alpha val="90000"/>
          </a:schemeClr>
        </a:solidFill>
        <a:ln w="9525" cap="flat" cmpd="sng" algn="ctr">
          <a:solidFill>
            <a:schemeClr val="accent2">
              <a:lumMod val="5000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solidFill>
                <a:schemeClr val="accent2">
                  <a:lumMod val="50000"/>
                </a:schemeClr>
              </a:solidFill>
              <a:latin typeface="Century Gothic"/>
              <a:cs typeface="Century Gothic"/>
            </a:rPr>
            <a:t>Management Team &amp; Independence from Owners</a:t>
          </a:r>
          <a:endParaRPr lang="en-US" sz="1100" kern="1200" dirty="0">
            <a:solidFill>
              <a:schemeClr val="accent2">
                <a:lumMod val="50000"/>
              </a:schemeClr>
            </a:solidFill>
            <a:latin typeface="Century Gothic"/>
            <a:cs typeface="Century Gothic"/>
          </a:endParaRPr>
        </a:p>
      </dsp:txBody>
      <dsp:txXfrm>
        <a:off x="2068696" y="2445821"/>
        <a:ext cx="1139046" cy="711903"/>
      </dsp:txXfrm>
    </dsp:sp>
    <dsp:sp modelId="{F2B5AFD6-02A0-A340-A169-BA5C66EABC65}">
      <dsp:nvSpPr>
        <dsp:cNvPr id="0" name=""/>
        <dsp:cNvSpPr/>
      </dsp:nvSpPr>
      <dsp:spPr>
        <a:xfrm>
          <a:off x="1926315" y="1377965"/>
          <a:ext cx="142380" cy="23136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13687"/>
              </a:lnTo>
              <a:lnTo>
                <a:pt x="142380" y="2313687"/>
              </a:lnTo>
            </a:path>
          </a:pathLst>
        </a:custGeom>
        <a:noFill/>
        <a:ln w="9525" cap="flat" cmpd="sng" algn="ctr">
          <a:solidFill>
            <a:schemeClr val="accent2">
              <a:lumMod val="5000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D5E0E7-3EE8-C84F-89C8-60245E06EAFE}">
      <dsp:nvSpPr>
        <dsp:cNvPr id="0" name=""/>
        <dsp:cNvSpPr/>
      </dsp:nvSpPr>
      <dsp:spPr>
        <a:xfrm>
          <a:off x="2068696" y="3335700"/>
          <a:ext cx="1139046" cy="711903"/>
        </a:xfrm>
        <a:prstGeom prst="roundRect">
          <a:avLst>
            <a:gd name="adj" fmla="val 10000"/>
          </a:avLst>
        </a:prstGeom>
        <a:solidFill>
          <a:schemeClr val="accent2">
            <a:lumMod val="20000"/>
            <a:lumOff val="80000"/>
            <a:alpha val="90000"/>
          </a:schemeClr>
        </a:solidFill>
        <a:ln w="9525" cap="flat" cmpd="sng" algn="ctr">
          <a:solidFill>
            <a:schemeClr val="accent2">
              <a:lumMod val="5000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solidFill>
                <a:schemeClr val="accent2">
                  <a:lumMod val="50000"/>
                </a:schemeClr>
              </a:solidFill>
              <a:latin typeface="Century Gothic"/>
              <a:cs typeface="Century Gothic"/>
            </a:rPr>
            <a:t>Systems &amp; Processes</a:t>
          </a:r>
          <a:endParaRPr lang="en-US" sz="1100" kern="1200" dirty="0">
            <a:solidFill>
              <a:schemeClr val="accent2">
                <a:lumMod val="50000"/>
              </a:schemeClr>
            </a:solidFill>
            <a:latin typeface="Century Gothic"/>
            <a:cs typeface="Century Gothic"/>
          </a:endParaRPr>
        </a:p>
      </dsp:txBody>
      <dsp:txXfrm>
        <a:off x="2068696" y="3335700"/>
        <a:ext cx="1139046" cy="711903"/>
      </dsp:txXfrm>
    </dsp:sp>
    <dsp:sp modelId="{979FCDDF-DE9D-BE42-AC1E-0E45740D2C3B}">
      <dsp:nvSpPr>
        <dsp:cNvPr id="0" name=""/>
        <dsp:cNvSpPr/>
      </dsp:nvSpPr>
      <dsp:spPr>
        <a:xfrm>
          <a:off x="1926315" y="1377965"/>
          <a:ext cx="142380" cy="32035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03566"/>
              </a:lnTo>
              <a:lnTo>
                <a:pt x="142380" y="3203566"/>
              </a:lnTo>
            </a:path>
          </a:pathLst>
        </a:custGeom>
        <a:noFill/>
        <a:ln w="9525" cap="flat" cmpd="sng" algn="ctr">
          <a:solidFill>
            <a:schemeClr val="accent2">
              <a:lumMod val="5000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EDBBDB5-57FF-384B-920B-042C3478C4C8}">
      <dsp:nvSpPr>
        <dsp:cNvPr id="0" name=""/>
        <dsp:cNvSpPr/>
      </dsp:nvSpPr>
      <dsp:spPr>
        <a:xfrm>
          <a:off x="2068696" y="4225580"/>
          <a:ext cx="1139046" cy="711903"/>
        </a:xfrm>
        <a:prstGeom prst="roundRect">
          <a:avLst>
            <a:gd name="adj" fmla="val 10000"/>
          </a:avLst>
        </a:prstGeom>
        <a:solidFill>
          <a:schemeClr val="accent2">
            <a:lumMod val="20000"/>
            <a:lumOff val="80000"/>
            <a:alpha val="90000"/>
          </a:schemeClr>
        </a:solidFill>
        <a:ln w="9525" cap="flat" cmpd="sng" algn="ctr">
          <a:solidFill>
            <a:schemeClr val="accent2">
              <a:lumMod val="5000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solidFill>
                <a:schemeClr val="accent2">
                  <a:lumMod val="50000"/>
                </a:schemeClr>
              </a:solidFill>
              <a:latin typeface="Century Gothic"/>
              <a:cs typeface="Century Gothic"/>
            </a:rPr>
            <a:t>Flexibility across Supply Chain</a:t>
          </a:r>
          <a:endParaRPr lang="en-US" sz="1100" kern="1200" dirty="0">
            <a:solidFill>
              <a:schemeClr val="accent2">
                <a:lumMod val="50000"/>
              </a:schemeClr>
            </a:solidFill>
            <a:latin typeface="Century Gothic"/>
            <a:cs typeface="Century Gothic"/>
          </a:endParaRPr>
        </a:p>
      </dsp:txBody>
      <dsp:txXfrm>
        <a:off x="2068696" y="4225580"/>
        <a:ext cx="1139046" cy="711903"/>
      </dsp:txXfrm>
    </dsp:sp>
    <dsp:sp modelId="{8A0BF2FD-29A1-BD4E-B06D-CB4949BF14D3}">
      <dsp:nvSpPr>
        <dsp:cNvPr id="0" name=""/>
        <dsp:cNvSpPr/>
      </dsp:nvSpPr>
      <dsp:spPr>
        <a:xfrm>
          <a:off x="3563694" y="666061"/>
          <a:ext cx="1423807" cy="711903"/>
        </a:xfrm>
        <a:prstGeom prst="roundRect">
          <a:avLst>
            <a:gd name="adj" fmla="val 10000"/>
          </a:avLst>
        </a:prstGeom>
        <a:solidFill>
          <a:schemeClr val="accent3">
            <a:lumMod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latin typeface="Century Gothic"/>
              <a:cs typeface="Century Gothic"/>
            </a:rPr>
            <a:t>Competitive Positioning</a:t>
          </a:r>
          <a:endParaRPr lang="en-US" sz="1200" kern="1200" dirty="0">
            <a:latin typeface="Century Gothic"/>
            <a:cs typeface="Century Gothic"/>
          </a:endParaRPr>
        </a:p>
      </dsp:txBody>
      <dsp:txXfrm>
        <a:off x="3563694" y="666061"/>
        <a:ext cx="1423807" cy="711903"/>
      </dsp:txXfrm>
    </dsp:sp>
    <dsp:sp modelId="{6E001E11-201C-8744-923A-0F4D39046A30}">
      <dsp:nvSpPr>
        <dsp:cNvPr id="0" name=""/>
        <dsp:cNvSpPr/>
      </dsp:nvSpPr>
      <dsp:spPr>
        <a:xfrm>
          <a:off x="3706074" y="1377965"/>
          <a:ext cx="142380" cy="53392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33927"/>
              </a:lnTo>
              <a:lnTo>
                <a:pt x="142380" y="533927"/>
              </a:lnTo>
            </a:path>
          </a:pathLst>
        </a:custGeom>
        <a:noFill/>
        <a:ln w="9525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5DC5EA6-1563-0E47-950E-7F5F5ACB8619}">
      <dsp:nvSpPr>
        <dsp:cNvPr id="0" name=""/>
        <dsp:cNvSpPr/>
      </dsp:nvSpPr>
      <dsp:spPr>
        <a:xfrm>
          <a:off x="3848455" y="1555941"/>
          <a:ext cx="1139046" cy="711903"/>
        </a:xfrm>
        <a:prstGeom prst="roundRect">
          <a:avLst>
            <a:gd name="adj" fmla="val 10000"/>
          </a:avLst>
        </a:prstGeom>
        <a:solidFill>
          <a:schemeClr val="accent3">
            <a:lumMod val="20000"/>
            <a:lumOff val="80000"/>
            <a:alpha val="90000"/>
          </a:schemeClr>
        </a:solidFill>
        <a:ln w="9525" cap="flat" cmpd="sng" algn="ctr">
          <a:solidFill>
            <a:schemeClr val="accent3">
              <a:lumMod val="5000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solidFill>
                <a:schemeClr val="accent3">
                  <a:lumMod val="50000"/>
                </a:schemeClr>
              </a:solidFill>
              <a:latin typeface="Century Gothic"/>
              <a:cs typeface="Century Gothic"/>
            </a:rPr>
            <a:t>Differentiating Offering</a:t>
          </a:r>
          <a:endParaRPr lang="en-US" sz="1100" kern="1200" dirty="0">
            <a:solidFill>
              <a:schemeClr val="accent3">
                <a:lumMod val="50000"/>
              </a:schemeClr>
            </a:solidFill>
            <a:latin typeface="Century Gothic"/>
            <a:cs typeface="Century Gothic"/>
          </a:endParaRPr>
        </a:p>
      </dsp:txBody>
      <dsp:txXfrm>
        <a:off x="3848455" y="1555941"/>
        <a:ext cx="1139046" cy="711903"/>
      </dsp:txXfrm>
    </dsp:sp>
    <dsp:sp modelId="{D2C9B7BA-F7C5-0544-B36D-14F3156055D5}">
      <dsp:nvSpPr>
        <dsp:cNvPr id="0" name=""/>
        <dsp:cNvSpPr/>
      </dsp:nvSpPr>
      <dsp:spPr>
        <a:xfrm>
          <a:off x="3706074" y="1377965"/>
          <a:ext cx="142380" cy="14238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23807"/>
              </a:lnTo>
              <a:lnTo>
                <a:pt x="142380" y="1423807"/>
              </a:lnTo>
            </a:path>
          </a:pathLst>
        </a:custGeom>
        <a:noFill/>
        <a:ln w="9525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71C6336-931D-C640-A979-96BB59CEF2FA}">
      <dsp:nvSpPr>
        <dsp:cNvPr id="0" name=""/>
        <dsp:cNvSpPr/>
      </dsp:nvSpPr>
      <dsp:spPr>
        <a:xfrm>
          <a:off x="3848455" y="2445821"/>
          <a:ext cx="1139046" cy="711903"/>
        </a:xfrm>
        <a:prstGeom prst="roundRect">
          <a:avLst>
            <a:gd name="adj" fmla="val 10000"/>
          </a:avLst>
        </a:prstGeom>
        <a:solidFill>
          <a:schemeClr val="accent3">
            <a:lumMod val="20000"/>
            <a:lumOff val="80000"/>
            <a:alpha val="90000"/>
          </a:schemeClr>
        </a:solidFill>
        <a:ln w="9525" cap="flat" cmpd="sng" algn="ctr">
          <a:solidFill>
            <a:schemeClr val="accent3">
              <a:lumMod val="5000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solidFill>
                <a:schemeClr val="accent3">
                  <a:lumMod val="50000"/>
                </a:schemeClr>
              </a:solidFill>
              <a:latin typeface="Century Gothic"/>
              <a:cs typeface="Century Gothic"/>
            </a:rPr>
            <a:t>Barriers to Entry</a:t>
          </a:r>
          <a:endParaRPr lang="en-US" sz="1100" kern="1200" dirty="0">
            <a:solidFill>
              <a:schemeClr val="accent3">
                <a:lumMod val="50000"/>
              </a:schemeClr>
            </a:solidFill>
            <a:latin typeface="Century Gothic"/>
            <a:cs typeface="Century Gothic"/>
          </a:endParaRPr>
        </a:p>
      </dsp:txBody>
      <dsp:txXfrm>
        <a:off x="3848455" y="2445821"/>
        <a:ext cx="1139046" cy="711903"/>
      </dsp:txXfrm>
    </dsp:sp>
    <dsp:sp modelId="{9D204188-8F2A-C844-B01C-8CB463E6C064}">
      <dsp:nvSpPr>
        <dsp:cNvPr id="0" name=""/>
        <dsp:cNvSpPr/>
      </dsp:nvSpPr>
      <dsp:spPr>
        <a:xfrm>
          <a:off x="3706074" y="1377965"/>
          <a:ext cx="142380" cy="23136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13687"/>
              </a:lnTo>
              <a:lnTo>
                <a:pt x="142380" y="2313687"/>
              </a:lnTo>
            </a:path>
          </a:pathLst>
        </a:custGeom>
        <a:noFill/>
        <a:ln w="9525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79C5ACE-C489-D343-BFA5-B515CBE1A22C}">
      <dsp:nvSpPr>
        <dsp:cNvPr id="0" name=""/>
        <dsp:cNvSpPr/>
      </dsp:nvSpPr>
      <dsp:spPr>
        <a:xfrm>
          <a:off x="3848455" y="3335700"/>
          <a:ext cx="1139046" cy="711903"/>
        </a:xfrm>
        <a:prstGeom prst="roundRect">
          <a:avLst>
            <a:gd name="adj" fmla="val 10000"/>
          </a:avLst>
        </a:prstGeom>
        <a:solidFill>
          <a:schemeClr val="accent3">
            <a:lumMod val="20000"/>
            <a:lumOff val="80000"/>
            <a:alpha val="90000"/>
          </a:schemeClr>
        </a:solidFill>
        <a:ln w="9525" cap="flat" cmpd="sng" algn="ctr">
          <a:solidFill>
            <a:schemeClr val="accent3">
              <a:lumMod val="5000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solidFill>
                <a:schemeClr val="accent3">
                  <a:lumMod val="50000"/>
                </a:schemeClr>
              </a:solidFill>
              <a:latin typeface="Century Gothic"/>
              <a:cs typeface="Century Gothic"/>
            </a:rPr>
            <a:t>Contracts with Customers, Suppliers &amp; Stakeholders</a:t>
          </a:r>
          <a:endParaRPr lang="en-US" sz="1100" kern="1200" dirty="0">
            <a:solidFill>
              <a:schemeClr val="accent3">
                <a:lumMod val="50000"/>
              </a:schemeClr>
            </a:solidFill>
            <a:latin typeface="Century Gothic"/>
            <a:cs typeface="Century Gothic"/>
          </a:endParaRPr>
        </a:p>
      </dsp:txBody>
      <dsp:txXfrm>
        <a:off x="3848455" y="3335700"/>
        <a:ext cx="1139046" cy="711903"/>
      </dsp:txXfrm>
    </dsp:sp>
    <dsp:sp modelId="{0A266560-D1BD-9344-AD84-25282A18EA41}">
      <dsp:nvSpPr>
        <dsp:cNvPr id="0" name=""/>
        <dsp:cNvSpPr/>
      </dsp:nvSpPr>
      <dsp:spPr>
        <a:xfrm>
          <a:off x="3706074" y="1377965"/>
          <a:ext cx="142380" cy="32035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03566"/>
              </a:lnTo>
              <a:lnTo>
                <a:pt x="142380" y="3203566"/>
              </a:lnTo>
            </a:path>
          </a:pathLst>
        </a:custGeom>
        <a:noFill/>
        <a:ln w="9525" cap="flat" cmpd="sng" algn="ctr">
          <a:solidFill>
            <a:schemeClr val="accent3">
              <a:lumMod val="5000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F213B05-64CE-9F46-B609-202B927FE682}">
      <dsp:nvSpPr>
        <dsp:cNvPr id="0" name=""/>
        <dsp:cNvSpPr/>
      </dsp:nvSpPr>
      <dsp:spPr>
        <a:xfrm>
          <a:off x="3848455" y="4225580"/>
          <a:ext cx="1139046" cy="711903"/>
        </a:xfrm>
        <a:prstGeom prst="roundRect">
          <a:avLst>
            <a:gd name="adj" fmla="val 10000"/>
          </a:avLst>
        </a:prstGeom>
        <a:solidFill>
          <a:schemeClr val="accent3">
            <a:lumMod val="20000"/>
            <a:lumOff val="80000"/>
            <a:alpha val="90000"/>
          </a:schemeClr>
        </a:solidFill>
        <a:ln w="9525" cap="flat" cmpd="sng" algn="ctr">
          <a:solidFill>
            <a:schemeClr val="accent3">
              <a:lumMod val="5000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solidFill>
                <a:schemeClr val="accent3">
                  <a:lumMod val="50000"/>
                </a:schemeClr>
              </a:solidFill>
              <a:latin typeface="Century Gothic"/>
              <a:cs typeface="Century Gothic"/>
            </a:rPr>
            <a:t>Staff Skills &amp; Retention Risk</a:t>
          </a:r>
          <a:endParaRPr lang="en-US" sz="1100" kern="1200" dirty="0">
            <a:solidFill>
              <a:schemeClr val="accent3">
                <a:lumMod val="50000"/>
              </a:schemeClr>
            </a:solidFill>
            <a:latin typeface="Century Gothic"/>
            <a:cs typeface="Century Gothic"/>
          </a:endParaRPr>
        </a:p>
      </dsp:txBody>
      <dsp:txXfrm>
        <a:off x="3848455" y="4225580"/>
        <a:ext cx="1139046" cy="711903"/>
      </dsp:txXfrm>
    </dsp:sp>
    <dsp:sp modelId="{D58F0843-63FC-E343-8237-D41844032B17}">
      <dsp:nvSpPr>
        <dsp:cNvPr id="0" name=""/>
        <dsp:cNvSpPr/>
      </dsp:nvSpPr>
      <dsp:spPr>
        <a:xfrm>
          <a:off x="5343453" y="666061"/>
          <a:ext cx="1423807" cy="711903"/>
        </a:xfrm>
        <a:prstGeom prst="roundRect">
          <a:avLst>
            <a:gd name="adj" fmla="val 10000"/>
          </a:avLst>
        </a:prstGeom>
        <a:solidFill>
          <a:schemeClr val="accent4">
            <a:lumMod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latin typeface="Century Gothic"/>
              <a:cs typeface="Century Gothic"/>
            </a:rPr>
            <a:t>Customer &amp; Industry Dynamics</a:t>
          </a:r>
          <a:endParaRPr lang="en-US" sz="1200" kern="1200" dirty="0">
            <a:latin typeface="Century Gothic"/>
            <a:cs typeface="Century Gothic"/>
          </a:endParaRPr>
        </a:p>
      </dsp:txBody>
      <dsp:txXfrm>
        <a:off x="5343453" y="666061"/>
        <a:ext cx="1423807" cy="711903"/>
      </dsp:txXfrm>
    </dsp:sp>
    <dsp:sp modelId="{39D339D4-DDE4-D74F-B091-D682B032D0DE}">
      <dsp:nvSpPr>
        <dsp:cNvPr id="0" name=""/>
        <dsp:cNvSpPr/>
      </dsp:nvSpPr>
      <dsp:spPr>
        <a:xfrm>
          <a:off x="5485834" y="1377965"/>
          <a:ext cx="142380" cy="53392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33927"/>
              </a:lnTo>
              <a:lnTo>
                <a:pt x="142380" y="533927"/>
              </a:lnTo>
            </a:path>
          </a:pathLst>
        </a:custGeom>
        <a:noFill/>
        <a:ln w="9525" cap="flat" cmpd="sng" algn="ctr">
          <a:solidFill>
            <a:schemeClr val="accent4">
              <a:lumMod val="5000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37A0D5-1CD3-7944-AC67-A9397581494F}">
      <dsp:nvSpPr>
        <dsp:cNvPr id="0" name=""/>
        <dsp:cNvSpPr/>
      </dsp:nvSpPr>
      <dsp:spPr>
        <a:xfrm>
          <a:off x="5628215" y="1555941"/>
          <a:ext cx="1139046" cy="711903"/>
        </a:xfrm>
        <a:prstGeom prst="roundRect">
          <a:avLst>
            <a:gd name="adj" fmla="val 10000"/>
          </a:avLst>
        </a:prstGeom>
        <a:solidFill>
          <a:schemeClr val="accent4">
            <a:lumMod val="20000"/>
            <a:lumOff val="80000"/>
            <a:alpha val="90000"/>
          </a:schemeClr>
        </a:solidFill>
        <a:ln w="9525" cap="flat" cmpd="sng" algn="ctr">
          <a:solidFill>
            <a:schemeClr val="accent4">
              <a:lumMod val="5000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solidFill>
                <a:schemeClr val="accent4">
                  <a:lumMod val="50000"/>
                </a:schemeClr>
              </a:solidFill>
              <a:latin typeface="Century Gothic"/>
              <a:cs typeface="Century Gothic"/>
            </a:rPr>
            <a:t>Recurring Revenue</a:t>
          </a:r>
          <a:endParaRPr lang="en-US" sz="1100" kern="1200" dirty="0">
            <a:solidFill>
              <a:schemeClr val="accent4">
                <a:lumMod val="50000"/>
              </a:schemeClr>
            </a:solidFill>
            <a:latin typeface="Century Gothic"/>
            <a:cs typeface="Century Gothic"/>
          </a:endParaRPr>
        </a:p>
      </dsp:txBody>
      <dsp:txXfrm>
        <a:off x="5628215" y="1555941"/>
        <a:ext cx="1139046" cy="711903"/>
      </dsp:txXfrm>
    </dsp:sp>
    <dsp:sp modelId="{E018FE3C-70BE-0546-A802-2257F371B32F}">
      <dsp:nvSpPr>
        <dsp:cNvPr id="0" name=""/>
        <dsp:cNvSpPr/>
      </dsp:nvSpPr>
      <dsp:spPr>
        <a:xfrm>
          <a:off x="5485834" y="1377965"/>
          <a:ext cx="142380" cy="14238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23807"/>
              </a:lnTo>
              <a:lnTo>
                <a:pt x="142380" y="1423807"/>
              </a:lnTo>
            </a:path>
          </a:pathLst>
        </a:custGeom>
        <a:noFill/>
        <a:ln w="9525" cap="flat" cmpd="sng" algn="ctr">
          <a:solidFill>
            <a:schemeClr val="accent4">
              <a:lumMod val="5000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427D359-83E1-9844-8BDB-FF0235B2F227}">
      <dsp:nvSpPr>
        <dsp:cNvPr id="0" name=""/>
        <dsp:cNvSpPr/>
      </dsp:nvSpPr>
      <dsp:spPr>
        <a:xfrm>
          <a:off x="5628215" y="2445821"/>
          <a:ext cx="1139046" cy="711903"/>
        </a:xfrm>
        <a:prstGeom prst="roundRect">
          <a:avLst>
            <a:gd name="adj" fmla="val 10000"/>
          </a:avLst>
        </a:prstGeom>
        <a:solidFill>
          <a:schemeClr val="accent4">
            <a:lumMod val="20000"/>
            <a:lumOff val="80000"/>
            <a:alpha val="90000"/>
          </a:schemeClr>
        </a:solidFill>
        <a:ln w="9525" cap="flat" cmpd="sng" algn="ctr">
          <a:solidFill>
            <a:schemeClr val="accent4">
              <a:lumMod val="5000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solidFill>
                <a:schemeClr val="accent4">
                  <a:lumMod val="50000"/>
                </a:schemeClr>
              </a:solidFill>
              <a:latin typeface="Century Gothic"/>
              <a:cs typeface="Century Gothic"/>
            </a:rPr>
            <a:t>Client Concentration</a:t>
          </a:r>
          <a:endParaRPr lang="en-US" sz="1100" kern="1200" dirty="0">
            <a:solidFill>
              <a:schemeClr val="accent4">
                <a:lumMod val="50000"/>
              </a:schemeClr>
            </a:solidFill>
            <a:latin typeface="Century Gothic"/>
            <a:cs typeface="Century Gothic"/>
          </a:endParaRPr>
        </a:p>
      </dsp:txBody>
      <dsp:txXfrm>
        <a:off x="5628215" y="2445821"/>
        <a:ext cx="1139046" cy="711903"/>
      </dsp:txXfrm>
    </dsp:sp>
    <dsp:sp modelId="{282FCBD1-6A2A-9E4F-A4A6-E54E13D39819}">
      <dsp:nvSpPr>
        <dsp:cNvPr id="0" name=""/>
        <dsp:cNvSpPr/>
      </dsp:nvSpPr>
      <dsp:spPr>
        <a:xfrm>
          <a:off x="5485834" y="1377965"/>
          <a:ext cx="142380" cy="23136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13687"/>
              </a:lnTo>
              <a:lnTo>
                <a:pt x="142380" y="2313687"/>
              </a:lnTo>
            </a:path>
          </a:pathLst>
        </a:custGeom>
        <a:noFill/>
        <a:ln w="9525" cap="flat" cmpd="sng" algn="ctr">
          <a:solidFill>
            <a:schemeClr val="accent4">
              <a:lumMod val="5000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6D63A70-8329-854B-8D4B-1DA055114C03}">
      <dsp:nvSpPr>
        <dsp:cNvPr id="0" name=""/>
        <dsp:cNvSpPr/>
      </dsp:nvSpPr>
      <dsp:spPr>
        <a:xfrm>
          <a:off x="5628215" y="3335700"/>
          <a:ext cx="1139046" cy="711903"/>
        </a:xfrm>
        <a:prstGeom prst="roundRect">
          <a:avLst>
            <a:gd name="adj" fmla="val 10000"/>
          </a:avLst>
        </a:prstGeom>
        <a:solidFill>
          <a:schemeClr val="accent4">
            <a:lumMod val="20000"/>
            <a:lumOff val="80000"/>
            <a:alpha val="90000"/>
          </a:schemeClr>
        </a:solidFill>
        <a:ln w="9525" cap="flat" cmpd="sng" algn="ctr">
          <a:solidFill>
            <a:schemeClr val="accent4">
              <a:lumMod val="5000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solidFill>
                <a:schemeClr val="accent4">
                  <a:lumMod val="50000"/>
                </a:schemeClr>
              </a:solidFill>
              <a:latin typeface="Century Gothic"/>
              <a:cs typeface="Century Gothic"/>
            </a:rPr>
            <a:t>Industry &amp; Government Regulations</a:t>
          </a:r>
          <a:endParaRPr lang="en-US" sz="1100" kern="1200" dirty="0">
            <a:solidFill>
              <a:schemeClr val="accent4">
                <a:lumMod val="50000"/>
              </a:schemeClr>
            </a:solidFill>
            <a:latin typeface="Century Gothic"/>
            <a:cs typeface="Century Gothic"/>
          </a:endParaRPr>
        </a:p>
      </dsp:txBody>
      <dsp:txXfrm>
        <a:off x="5628215" y="3335700"/>
        <a:ext cx="1139046" cy="711903"/>
      </dsp:txXfrm>
    </dsp:sp>
    <dsp:sp modelId="{585E559A-9D51-F644-B672-ADF881267C04}">
      <dsp:nvSpPr>
        <dsp:cNvPr id="0" name=""/>
        <dsp:cNvSpPr/>
      </dsp:nvSpPr>
      <dsp:spPr>
        <a:xfrm>
          <a:off x="5485834" y="1377965"/>
          <a:ext cx="142380" cy="32035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03566"/>
              </a:lnTo>
              <a:lnTo>
                <a:pt x="142380" y="3203566"/>
              </a:lnTo>
            </a:path>
          </a:pathLst>
        </a:custGeom>
        <a:noFill/>
        <a:ln w="9525" cap="flat" cmpd="sng" algn="ctr">
          <a:solidFill>
            <a:schemeClr val="accent4">
              <a:lumMod val="50000"/>
            </a:schemeClr>
          </a:solidFill>
          <a:prstDash val="solid"/>
          <a:round/>
          <a:headEnd type="none" w="med" len="med"/>
          <a:tailEnd type="none" w="med" len="me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15B94EB-F803-4041-AE0A-4D0DE0F98DD2}">
      <dsp:nvSpPr>
        <dsp:cNvPr id="0" name=""/>
        <dsp:cNvSpPr/>
      </dsp:nvSpPr>
      <dsp:spPr>
        <a:xfrm>
          <a:off x="5628215" y="4225580"/>
          <a:ext cx="1139046" cy="711903"/>
        </a:xfrm>
        <a:prstGeom prst="roundRect">
          <a:avLst>
            <a:gd name="adj" fmla="val 10000"/>
          </a:avLst>
        </a:prstGeom>
        <a:solidFill>
          <a:schemeClr val="accent4">
            <a:lumMod val="20000"/>
            <a:lumOff val="80000"/>
            <a:alpha val="90000"/>
          </a:schemeClr>
        </a:solidFill>
        <a:ln w="9525" cap="flat" cmpd="sng" algn="ctr">
          <a:solidFill>
            <a:schemeClr val="accent4">
              <a:lumMod val="5000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solidFill>
                <a:schemeClr val="accent4">
                  <a:lumMod val="50000"/>
                </a:schemeClr>
              </a:solidFill>
              <a:latin typeface="Century Gothic"/>
              <a:cs typeface="Century Gothic"/>
            </a:rPr>
            <a:t>External Funding Dynamics</a:t>
          </a:r>
          <a:endParaRPr lang="en-US" sz="1100" kern="1200" dirty="0">
            <a:solidFill>
              <a:schemeClr val="accent4">
                <a:lumMod val="50000"/>
              </a:schemeClr>
            </a:solidFill>
            <a:latin typeface="Century Gothic"/>
            <a:cs typeface="Century Gothic"/>
          </a:endParaRPr>
        </a:p>
      </dsp:txBody>
      <dsp:txXfrm>
        <a:off x="5628215" y="4225580"/>
        <a:ext cx="1139046" cy="711903"/>
      </dsp:txXfrm>
    </dsp:sp>
    <dsp:sp modelId="{1DFA9010-6E39-0A47-A86F-047698B41F99}">
      <dsp:nvSpPr>
        <dsp:cNvPr id="0" name=""/>
        <dsp:cNvSpPr/>
      </dsp:nvSpPr>
      <dsp:spPr>
        <a:xfrm>
          <a:off x="7123213" y="666061"/>
          <a:ext cx="1423807" cy="711903"/>
        </a:xfrm>
        <a:prstGeom prst="roundRect">
          <a:avLst>
            <a:gd name="adj" fmla="val 10000"/>
          </a:avLst>
        </a:prstGeom>
        <a:solidFill>
          <a:schemeClr val="accent6">
            <a:lumMod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latin typeface="Century Gothic"/>
              <a:cs typeface="Century Gothic"/>
            </a:rPr>
            <a:t>Expansion Opportunities</a:t>
          </a:r>
          <a:endParaRPr lang="en-US" sz="1200" kern="1200" dirty="0">
            <a:latin typeface="Century Gothic"/>
            <a:cs typeface="Century Gothic"/>
          </a:endParaRPr>
        </a:p>
      </dsp:txBody>
      <dsp:txXfrm>
        <a:off x="7123213" y="666061"/>
        <a:ext cx="1423807" cy="711903"/>
      </dsp:txXfrm>
    </dsp:sp>
    <dsp:sp modelId="{F9F89F9D-BACE-6E42-8D5D-DE07BB6D1C97}">
      <dsp:nvSpPr>
        <dsp:cNvPr id="0" name=""/>
        <dsp:cNvSpPr/>
      </dsp:nvSpPr>
      <dsp:spPr>
        <a:xfrm>
          <a:off x="7265593" y="1377965"/>
          <a:ext cx="142380" cy="53392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33927"/>
              </a:lnTo>
              <a:lnTo>
                <a:pt x="142380" y="533927"/>
              </a:lnTo>
            </a:path>
          </a:pathLst>
        </a:custGeom>
        <a:noFill/>
        <a:ln w="9525" cap="flat" cmpd="sng" algn="ctr">
          <a:solidFill>
            <a:srgbClr val="984807"/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C95AB9A-5257-7A48-AEBF-BC52883A8828}">
      <dsp:nvSpPr>
        <dsp:cNvPr id="0" name=""/>
        <dsp:cNvSpPr/>
      </dsp:nvSpPr>
      <dsp:spPr>
        <a:xfrm>
          <a:off x="7407974" y="1555941"/>
          <a:ext cx="1139046" cy="711903"/>
        </a:xfrm>
        <a:prstGeom prst="roundRect">
          <a:avLst>
            <a:gd name="adj" fmla="val 10000"/>
          </a:avLst>
        </a:prstGeom>
        <a:solidFill>
          <a:schemeClr val="accent6">
            <a:lumMod val="20000"/>
            <a:lumOff val="80000"/>
            <a:alpha val="90000"/>
          </a:schemeClr>
        </a:solidFill>
        <a:ln w="9525" cap="flat" cmpd="sng" algn="ctr">
          <a:solidFill>
            <a:schemeClr val="accent6">
              <a:lumMod val="5000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solidFill>
                <a:schemeClr val="accent6">
                  <a:lumMod val="50000"/>
                </a:schemeClr>
              </a:solidFill>
              <a:latin typeface="Century Gothic"/>
              <a:cs typeface="Century Gothic"/>
            </a:rPr>
            <a:t>Scalability</a:t>
          </a:r>
          <a:endParaRPr lang="en-US" sz="1100" kern="1200" dirty="0">
            <a:solidFill>
              <a:schemeClr val="accent6">
                <a:lumMod val="50000"/>
              </a:schemeClr>
            </a:solidFill>
            <a:latin typeface="Century Gothic"/>
            <a:cs typeface="Century Gothic"/>
          </a:endParaRPr>
        </a:p>
      </dsp:txBody>
      <dsp:txXfrm>
        <a:off x="7407974" y="1555941"/>
        <a:ext cx="1139046" cy="711903"/>
      </dsp:txXfrm>
    </dsp:sp>
    <dsp:sp modelId="{127E912C-1A22-964E-877C-CEB9A40AF793}">
      <dsp:nvSpPr>
        <dsp:cNvPr id="0" name=""/>
        <dsp:cNvSpPr/>
      </dsp:nvSpPr>
      <dsp:spPr>
        <a:xfrm>
          <a:off x="7265593" y="1377965"/>
          <a:ext cx="142380" cy="14238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23807"/>
              </a:lnTo>
              <a:lnTo>
                <a:pt x="142380" y="1423807"/>
              </a:lnTo>
            </a:path>
          </a:pathLst>
        </a:custGeom>
        <a:noFill/>
        <a:ln w="9525" cap="flat" cmpd="sng" algn="ctr">
          <a:solidFill>
            <a:srgbClr val="984807"/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5C64199-365F-CB45-A1F1-E4FA870844D8}">
      <dsp:nvSpPr>
        <dsp:cNvPr id="0" name=""/>
        <dsp:cNvSpPr/>
      </dsp:nvSpPr>
      <dsp:spPr>
        <a:xfrm>
          <a:off x="7407974" y="2445821"/>
          <a:ext cx="1139046" cy="711903"/>
        </a:xfrm>
        <a:prstGeom prst="roundRect">
          <a:avLst>
            <a:gd name="adj" fmla="val 10000"/>
          </a:avLst>
        </a:prstGeom>
        <a:solidFill>
          <a:schemeClr val="accent6">
            <a:lumMod val="20000"/>
            <a:lumOff val="80000"/>
            <a:alpha val="90000"/>
          </a:schemeClr>
        </a:solidFill>
        <a:ln w="9525" cap="flat" cmpd="sng" algn="ctr">
          <a:solidFill>
            <a:schemeClr val="accent6">
              <a:lumMod val="5000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solidFill>
                <a:schemeClr val="accent6">
                  <a:lumMod val="50000"/>
                </a:schemeClr>
              </a:solidFill>
              <a:latin typeface="Century Gothic"/>
              <a:cs typeface="Century Gothic"/>
            </a:rPr>
            <a:t>Tangible Opportunities for Growth</a:t>
          </a:r>
          <a:endParaRPr lang="en-US" sz="1100" kern="1200" dirty="0">
            <a:solidFill>
              <a:schemeClr val="accent6">
                <a:lumMod val="50000"/>
              </a:schemeClr>
            </a:solidFill>
            <a:latin typeface="Century Gothic"/>
            <a:cs typeface="Century Gothic"/>
          </a:endParaRPr>
        </a:p>
      </dsp:txBody>
      <dsp:txXfrm>
        <a:off x="7407974" y="2445821"/>
        <a:ext cx="1139046" cy="711903"/>
      </dsp:txXfrm>
    </dsp:sp>
    <dsp:sp modelId="{67FE8A94-5434-684B-9897-C04CD23BA4A9}">
      <dsp:nvSpPr>
        <dsp:cNvPr id="0" name=""/>
        <dsp:cNvSpPr/>
      </dsp:nvSpPr>
      <dsp:spPr>
        <a:xfrm>
          <a:off x="7265593" y="1377965"/>
          <a:ext cx="142380" cy="23136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13687"/>
              </a:lnTo>
              <a:lnTo>
                <a:pt x="142380" y="2313687"/>
              </a:lnTo>
            </a:path>
          </a:pathLst>
        </a:custGeom>
        <a:noFill/>
        <a:ln w="9525" cap="flat" cmpd="sng" algn="ctr">
          <a:solidFill>
            <a:srgbClr val="984807"/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ED8B1A-E2E2-5C4F-A4BA-DA5B58D1A0A6}">
      <dsp:nvSpPr>
        <dsp:cNvPr id="0" name=""/>
        <dsp:cNvSpPr/>
      </dsp:nvSpPr>
      <dsp:spPr>
        <a:xfrm>
          <a:off x="7407974" y="3335700"/>
          <a:ext cx="1139046" cy="711903"/>
        </a:xfrm>
        <a:prstGeom prst="roundRect">
          <a:avLst>
            <a:gd name="adj" fmla="val 10000"/>
          </a:avLst>
        </a:prstGeom>
        <a:solidFill>
          <a:schemeClr val="accent6">
            <a:lumMod val="20000"/>
            <a:lumOff val="80000"/>
            <a:alpha val="90000"/>
          </a:schemeClr>
        </a:solidFill>
        <a:ln w="9525" cap="flat" cmpd="sng" algn="ctr">
          <a:solidFill>
            <a:schemeClr val="accent6">
              <a:lumMod val="5000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solidFill>
                <a:schemeClr val="accent6">
                  <a:lumMod val="50000"/>
                </a:schemeClr>
              </a:solidFill>
              <a:latin typeface="Century Gothic"/>
              <a:cs typeface="Century Gothic"/>
            </a:rPr>
            <a:t>Industry Growth rate</a:t>
          </a:r>
          <a:endParaRPr lang="en-US" sz="1100" kern="1200" dirty="0">
            <a:solidFill>
              <a:schemeClr val="accent6">
                <a:lumMod val="50000"/>
              </a:schemeClr>
            </a:solidFill>
            <a:latin typeface="Century Gothic"/>
            <a:cs typeface="Century Gothic"/>
          </a:endParaRPr>
        </a:p>
      </dsp:txBody>
      <dsp:txXfrm>
        <a:off x="7407974" y="3335700"/>
        <a:ext cx="1139046" cy="711903"/>
      </dsp:txXfrm>
    </dsp:sp>
    <dsp:sp modelId="{FC39A9B4-72FC-3F48-AD0D-EF4BAF3A4753}">
      <dsp:nvSpPr>
        <dsp:cNvPr id="0" name=""/>
        <dsp:cNvSpPr/>
      </dsp:nvSpPr>
      <dsp:spPr>
        <a:xfrm>
          <a:off x="7265593" y="1377965"/>
          <a:ext cx="142380" cy="32035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03566"/>
              </a:lnTo>
              <a:lnTo>
                <a:pt x="142380" y="3203566"/>
              </a:lnTo>
            </a:path>
          </a:pathLst>
        </a:custGeom>
        <a:noFill/>
        <a:ln w="9525" cap="flat" cmpd="sng" algn="ctr">
          <a:solidFill>
            <a:schemeClr val="accent6">
              <a:lumMod val="50000"/>
            </a:schemeClr>
          </a:solidFill>
          <a:prstDash val="solid"/>
          <a:round/>
          <a:headEnd type="none" w="med" len="med"/>
          <a:tailEnd type="none" w="med" len="me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4B63944-F1A7-4747-97D2-56DB6292FB68}">
      <dsp:nvSpPr>
        <dsp:cNvPr id="0" name=""/>
        <dsp:cNvSpPr/>
      </dsp:nvSpPr>
      <dsp:spPr>
        <a:xfrm>
          <a:off x="7407974" y="4225580"/>
          <a:ext cx="1139046" cy="711903"/>
        </a:xfrm>
        <a:prstGeom prst="roundRect">
          <a:avLst>
            <a:gd name="adj" fmla="val 10000"/>
          </a:avLst>
        </a:prstGeom>
        <a:solidFill>
          <a:schemeClr val="accent6">
            <a:lumMod val="20000"/>
            <a:lumOff val="80000"/>
            <a:alpha val="90000"/>
          </a:schemeClr>
        </a:solidFill>
        <a:ln w="9525" cap="flat" cmpd="sng" algn="ctr">
          <a:solidFill>
            <a:schemeClr val="accent6">
              <a:lumMod val="5000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solidFill>
                <a:schemeClr val="accent6">
                  <a:lumMod val="50000"/>
                </a:schemeClr>
              </a:solidFill>
              <a:latin typeface="Century Gothic"/>
              <a:cs typeface="Century Gothic"/>
            </a:rPr>
            <a:t>Market Share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 dirty="0">
            <a:solidFill>
              <a:schemeClr val="accent6">
                <a:lumMod val="50000"/>
              </a:schemeClr>
            </a:solidFill>
            <a:latin typeface="Century Gothic"/>
            <a:cs typeface="Century Gothic"/>
          </a:endParaRPr>
        </a:p>
      </dsp:txBody>
      <dsp:txXfrm>
        <a:off x="7407974" y="4225580"/>
        <a:ext cx="1139046" cy="7119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33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135AA2-E73E-4931-A9B7-E90A518D34C3}" type="datetimeFigureOut">
              <a:rPr lang="en-AU" smtClean="0"/>
              <a:pPr/>
              <a:t>14/08/2013</a:t>
            </a:fld>
            <a:endParaRPr lang="en-AU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15154"/>
            <a:ext cx="5335270" cy="44669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889938" cy="4963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4"/>
            <a:ext cx="2889938" cy="4963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AB902E-9008-4B09-B9D6-1E9A16E8B1C0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AB902E-9008-4B09-B9D6-1E9A16E8B1C0}" type="slidenum">
              <a:rPr lang="en-AU" smtClean="0"/>
              <a:pPr/>
              <a:t>1</a:t>
            </a:fld>
            <a:endParaRPr lang="en-A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AB902E-9008-4B09-B9D6-1E9A16E8B1C0}" type="slidenum">
              <a:rPr lang="en-AU" smtClean="0"/>
              <a:pPr/>
              <a:t>2</a:t>
            </a:fld>
            <a:endParaRPr lang="en-A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EBBDAE-E674-4D92-8DF8-66B5999B7557}" type="datetime1">
              <a:rPr lang="en-A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14/08/2013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(c) 2010. Scancorp Pty Ltd. Commercial In Confidence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F57471-7002-4F7A-9E1C-472F5B2D8C9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68313" y="1125538"/>
            <a:ext cx="3816350" cy="50403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12" name="Content Placeholder 10"/>
          <p:cNvSpPr>
            <a:spLocks noGrp="1"/>
          </p:cNvSpPr>
          <p:nvPr>
            <p:ph sz="quarter" idx="14"/>
          </p:nvPr>
        </p:nvSpPr>
        <p:spPr>
          <a:xfrm>
            <a:off x="4860032" y="1124744"/>
            <a:ext cx="3816350" cy="50403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0F8039-8AC3-44F6-B32B-4A3923C3C29C}" type="datetime1">
              <a:rPr lang="en-A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14/08/2013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(c) 2010. Scancorp Pty Ltd. Commercial In Confidence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EF0AA7-6101-4C03-8EC0-83872A7F7BAD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03A16-5B52-479A-9F7D-A6E2C4215177}" type="datetime1">
              <a:rPr lang="en-A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14/08/2013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(c) 2010. Scancorp Pty Ltd. Commercial In Confidence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BB49E9-75CC-49D9-B021-54FB3B11518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702D2-295A-4717-A706-EE284586700B}" type="datetime1">
              <a:rPr lang="en-AU" smtClean="0"/>
              <a:pPr/>
              <a:t>14/08/2013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dirty="0" smtClean="0"/>
              <a:t>(c) 2010. Scancorp Pty Ltd. Commercial In Confidence</a:t>
            </a: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078F9-1E20-4BC7-89FA-90E82553A605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2AD4E-CFFD-4287-A985-91EC8E505379}" type="datetime1">
              <a:rPr lang="en-AU" smtClean="0"/>
              <a:pPr/>
              <a:t>14/08/2013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dirty="0" smtClean="0"/>
              <a:t>(c) 2010. Scancorp Pty Ltd. Commercial In Confidence</a:t>
            </a: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078F9-1E20-4BC7-89FA-90E82553A605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0E9B8-A0DE-4507-AE82-E043199DDED3}" type="datetime1">
              <a:rPr lang="en-AU" smtClean="0"/>
              <a:pPr/>
              <a:t>14/08/2013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dirty="0" smtClean="0"/>
              <a:t>(c) 2010. Scancorp Pty Ltd. Commercial In Confidence</a:t>
            </a: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078F9-1E20-4BC7-89FA-90E82553A605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A19B2-A67F-4F01-AC23-F070F50B73D6}" type="datetime1">
              <a:rPr lang="en-AU" smtClean="0"/>
              <a:pPr/>
              <a:t>14/08/2013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dirty="0" smtClean="0"/>
              <a:t>(c) 2010. Scancorp Pty Ltd. Commercial In Confidence</a:t>
            </a:r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078F9-1E20-4BC7-89FA-90E82553A605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AA33A-D2C4-473F-982F-7DB98DC99F31}" type="datetime1">
              <a:rPr lang="en-AU" smtClean="0"/>
              <a:pPr/>
              <a:t>14/08/2013</a:t>
            </a:fld>
            <a:endParaRPr lang="en-A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dirty="0" smtClean="0"/>
              <a:t>(c) 2010. Scancorp Pty Ltd. Commercial In Confidence</a:t>
            </a:r>
            <a:endParaRPr lang="en-A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078F9-1E20-4BC7-89FA-90E82553A605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8D0F1-E104-470E-B3EC-0689D2493069}" type="datetime1">
              <a:rPr lang="en-AU" smtClean="0"/>
              <a:pPr/>
              <a:t>14/08/2013</a:t>
            </a:fld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dirty="0" smtClean="0"/>
              <a:t>(c) 2010. Scancorp Pty Ltd. Commercial In Confidence</a:t>
            </a:r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078F9-1E20-4BC7-89FA-90E82553A605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A07DF-4D41-40D1-83FC-3E3C84097D48}" type="datetime1">
              <a:rPr lang="en-AU" smtClean="0"/>
              <a:pPr/>
              <a:t>14/08/2013</a:t>
            </a:fld>
            <a:endParaRPr lang="en-A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dirty="0" smtClean="0"/>
              <a:t>(c) 2010. Scancorp Pty Ltd. Commercial In Confidence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078F9-1E20-4BC7-89FA-90E82553A605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92E17-D9D7-4E38-8BBC-A8129AF0A563}" type="datetime1">
              <a:rPr lang="en-AU" smtClean="0"/>
              <a:pPr/>
              <a:t>14/08/2013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dirty="0" smtClean="0"/>
              <a:t>(c) 2010. Scancorp Pty Ltd. Commercial In Confidence</a:t>
            </a:r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078F9-1E20-4BC7-89FA-90E82553A605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21CDBF-7893-40ED-8B95-E10F36AEC07B}" type="datetime1">
              <a:rPr lang="en-A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14/08/2013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(c) 2010. Scancorp Pty Ltd. Commercial In Confidence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EB260C-B649-4E09-BC94-BB9A52DC2DA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E4688-EBDF-4886-8DB7-B5AA414A4466}" type="datetime1">
              <a:rPr lang="en-AU" smtClean="0"/>
              <a:pPr/>
              <a:t>14/08/2013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dirty="0" smtClean="0"/>
              <a:t>(c) 2010. Scancorp Pty Ltd. Commercial In Confidence</a:t>
            </a:r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078F9-1E20-4BC7-89FA-90E82553A605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47EFC-4E8F-4630-A802-5952CFAAE80C}" type="datetime1">
              <a:rPr lang="en-AU" smtClean="0"/>
              <a:pPr/>
              <a:t>14/08/2013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dirty="0" smtClean="0"/>
              <a:t>(c) 2010. Scancorp Pty Ltd. Commercial In Confidence</a:t>
            </a: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078F9-1E20-4BC7-89FA-90E82553A605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60F9B-252E-4289-B488-DF824A7460F1}" type="datetime1">
              <a:rPr lang="en-AU" smtClean="0"/>
              <a:pPr/>
              <a:t>14/08/2013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dirty="0" smtClean="0"/>
              <a:t>(c) 2010. Scancorp Pty Ltd. Commercial In Confidence</a:t>
            </a: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078F9-1E20-4BC7-89FA-90E82553A605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CCC412-C5C1-4EF5-864C-C724476CF701}" type="datetime1">
              <a:rPr lang="en-A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14/08/2013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(c) 2010. Scancorp Pty Ltd. Commercial In Confidence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D33672-C8A6-4678-BE93-01AF15883734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9B0565-930F-4299-A06D-C4D7DCADA046}" type="datetime1">
              <a:rPr lang="en-A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14/08/2013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(c) 2010. Scancorp Pty Ltd. Commercial In Confidence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B3F1A7-CEFE-44FA-8E16-D426C2F8A4C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F9F732-BBB4-433F-AD1C-BDB261D44FE8}" type="datetime1">
              <a:rPr lang="en-A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14/08/2013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(c) 2010. Scancorp Pty Ltd. Commercial In Confidence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BD8259-8EDB-4B4B-A242-BA2C849B7D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DF586B-8828-4084-BC98-E01C191DFF98}" type="datetime1">
              <a:rPr lang="en-A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14/08/2013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(c) 2010. Scancorp Pty Ltd. Commercial In Confidence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AC4CD8-353F-4934-9524-3BB6DF8A20AD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4C792E-3469-424F-8B4B-4B91FFC877C6}" type="datetime1">
              <a:rPr lang="en-A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14/08/2013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(c) 2010. Scancorp Pty Ltd. Commercial In Confidence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293516-F75C-4747-B245-2AE89B46EA4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C34657-C88D-4331-AF21-F90E0E9DBB4C}" type="datetime1">
              <a:rPr lang="en-A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14/08/2013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(c) 2010. Scancorp Pty Ltd. Commercial In Confidence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351AAF-F020-45C8-AF6D-C795B0E0D8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ED60C8-74A6-4150-8B40-2F259A21263E}" type="datetime1">
              <a:rPr lang="en-A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14/08/2013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(c) 2010. Scancorp Pty Ltd. Commercial In Confidence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C6F644-3ED2-4287-BCCC-64711089DD1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686F3FD-AFF1-4A89-A851-7EADEDBDD144}" type="datetime1">
              <a:rPr lang="en-A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14/08/2013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(c) 2010. Scancorp Pty Ltd. Commercial In Confidence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6D57E86-B429-40B4-B0F4-09C3B3DD957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/>
  </p:transition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1FAA3C-F540-440C-804D-2DCFE3C33A3A}" type="datetime1">
              <a:rPr lang="en-AU" smtClean="0"/>
              <a:pPr/>
              <a:t>14/08/2013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AU" dirty="0" smtClean="0"/>
              <a:t>(c) 2010. Scancorp Pty Ltd. Commercial In Confidence</a:t>
            </a: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078F9-1E20-4BC7-89FA-90E82553A605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9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aris bawahh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523434"/>
            <a:ext cx="914400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520259"/>
            <a:ext cx="2133600" cy="365125"/>
          </a:xfrm>
        </p:spPr>
        <p:txBody>
          <a:bodyPr/>
          <a:lstStyle/>
          <a:p>
            <a:pPr>
              <a:defRPr/>
            </a:pPr>
            <a:fld id="{00FEE82A-3126-487D-9F6E-F26FAB42CC42}" type="datetime1">
              <a:rPr lang="en-AU" sz="110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pPr>
                <a:defRPr/>
              </a:pPr>
              <a:t>14/08/2013</a:t>
            </a:fld>
            <a:endParaRPr lang="en-US" sz="1100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20259"/>
            <a:ext cx="2133600" cy="365125"/>
          </a:xfrm>
        </p:spPr>
        <p:txBody>
          <a:bodyPr/>
          <a:lstStyle/>
          <a:p>
            <a:pPr>
              <a:defRPr/>
            </a:pPr>
            <a:fld id="{B7F57471-7002-4F7A-9E1C-472F5B2D8C99}" type="slidenum">
              <a:rPr lang="en-US" sz="110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pPr>
                <a:defRPr/>
              </a:pPr>
              <a:t>1</a:t>
            </a:fld>
            <a:endParaRPr lang="en-US" sz="1100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1691680" y="6520259"/>
            <a:ext cx="6408712" cy="365125"/>
          </a:xfrm>
        </p:spPr>
        <p:txBody>
          <a:bodyPr/>
          <a:lstStyle/>
          <a:p>
            <a:pPr>
              <a:defRPr/>
            </a:pPr>
            <a:r>
              <a:rPr lang="en-US" sz="11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(c) 2013. Scan Capital Pty Ltd. ACN 148 967 855. Commercial In Confidence</a:t>
            </a:r>
            <a:endParaRPr lang="en-US" sz="1100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25" name="Table 24"/>
          <p:cNvGraphicFramePr>
            <a:graphicFrameLocks noGrp="1"/>
          </p:cNvGraphicFramePr>
          <p:nvPr/>
        </p:nvGraphicFramePr>
        <p:xfrm>
          <a:off x="382489" y="1289720"/>
          <a:ext cx="3703712" cy="237626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25928"/>
                <a:gridCol w="925928"/>
                <a:gridCol w="925928"/>
                <a:gridCol w="925928"/>
              </a:tblGrid>
              <a:tr h="594066">
                <a:tc>
                  <a:txBody>
                    <a:bodyPr/>
                    <a:lstStyle/>
                    <a:p>
                      <a:endParaRPr lang="en-A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sz="1600"/>
                    </a:p>
                  </a:txBody>
                  <a:tcPr/>
                </a:tc>
              </a:tr>
              <a:tr h="594066">
                <a:tc>
                  <a:txBody>
                    <a:bodyPr/>
                    <a:lstStyle/>
                    <a:p>
                      <a:endParaRPr lang="en-AU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sz="1600"/>
                    </a:p>
                  </a:txBody>
                  <a:tcPr/>
                </a:tc>
              </a:tr>
              <a:tr h="594066">
                <a:tc>
                  <a:txBody>
                    <a:bodyPr/>
                    <a:lstStyle/>
                    <a:p>
                      <a:endParaRPr lang="en-AU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sz="1600"/>
                    </a:p>
                  </a:txBody>
                  <a:tcPr/>
                </a:tc>
              </a:tr>
              <a:tr h="594066">
                <a:tc>
                  <a:txBody>
                    <a:bodyPr/>
                    <a:lstStyle/>
                    <a:p>
                      <a:endParaRPr lang="en-A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sz="1600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26" name="Straight Arrow Connector 25"/>
          <p:cNvCxnSpPr/>
          <p:nvPr/>
        </p:nvCxnSpPr>
        <p:spPr>
          <a:xfrm>
            <a:off x="382489" y="3657600"/>
            <a:ext cx="3657600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rot="5400000" flipH="1" flipV="1">
            <a:off x="-802803" y="2480692"/>
            <a:ext cx="2370584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2258200" y="1281336"/>
            <a:ext cx="0" cy="23762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383290" y="2499792"/>
            <a:ext cx="3703710" cy="7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928465" y="3665984"/>
            <a:ext cx="27363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200" dirty="0" smtClean="0">
                <a:solidFill>
                  <a:schemeClr val="tx2"/>
                </a:solidFill>
              </a:rPr>
              <a:t>Relative Ease of Sale</a:t>
            </a:r>
            <a:endParaRPr lang="en-AU" sz="1200" dirty="0">
              <a:solidFill>
                <a:schemeClr val="tx2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 rot="16200000">
            <a:off x="-973433" y="2268834"/>
            <a:ext cx="23762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200" dirty="0" smtClean="0">
                <a:solidFill>
                  <a:schemeClr val="tx2"/>
                </a:solidFill>
              </a:rPr>
              <a:t>Relative Financial Performance</a:t>
            </a:r>
            <a:endParaRPr lang="en-AU" sz="1200" dirty="0">
              <a:solidFill>
                <a:schemeClr val="tx2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989585" y="2895600"/>
            <a:ext cx="27363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200" b="1" dirty="0" smtClean="0"/>
              <a:t>Sub Potential</a:t>
            </a:r>
            <a:endParaRPr lang="en-AU" sz="1200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2604865" y="1752600"/>
            <a:ext cx="144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200" b="1" dirty="0" smtClean="0"/>
              <a:t>Optimised for Sale</a:t>
            </a:r>
            <a:endParaRPr lang="en-AU" sz="1200" b="1" dirty="0"/>
          </a:p>
        </p:txBody>
      </p:sp>
      <p:sp>
        <p:nvSpPr>
          <p:cNvPr id="41" name="TextBox 40"/>
          <p:cNvSpPr txBox="1"/>
          <p:nvPr/>
        </p:nvSpPr>
        <p:spPr>
          <a:xfrm>
            <a:off x="569171" y="1721769"/>
            <a:ext cx="1296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200" b="1" dirty="0" smtClean="0"/>
              <a:t>Under Prepared</a:t>
            </a:r>
            <a:endParaRPr lang="en-AU" sz="1200" b="1" dirty="0"/>
          </a:p>
        </p:txBody>
      </p:sp>
      <p:sp>
        <p:nvSpPr>
          <p:cNvPr id="42" name="TextBox 41"/>
          <p:cNvSpPr txBox="1"/>
          <p:nvPr/>
        </p:nvSpPr>
        <p:spPr>
          <a:xfrm>
            <a:off x="549425" y="2895600"/>
            <a:ext cx="15841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200" b="1" dirty="0" smtClean="0"/>
              <a:t>Premature</a:t>
            </a:r>
            <a:endParaRPr lang="en-AU" sz="1200" b="1" dirty="0"/>
          </a:p>
        </p:txBody>
      </p:sp>
      <p:cxnSp>
        <p:nvCxnSpPr>
          <p:cNvPr id="30" name="Straight Arrow Connector 29"/>
          <p:cNvCxnSpPr/>
          <p:nvPr/>
        </p:nvCxnSpPr>
        <p:spPr>
          <a:xfrm flipV="1">
            <a:off x="5022305" y="5373219"/>
            <a:ext cx="3369568" cy="2649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H="1" flipV="1">
            <a:off x="5007497" y="3501011"/>
            <a:ext cx="14014" cy="188403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5295529" y="5384252"/>
            <a:ext cx="27363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200" dirty="0" smtClean="0">
                <a:solidFill>
                  <a:schemeClr val="tx2"/>
                </a:solidFill>
              </a:rPr>
              <a:t>Improvement Effort</a:t>
            </a:r>
            <a:endParaRPr lang="en-AU" sz="1200" dirty="0">
              <a:solidFill>
                <a:schemeClr val="tx2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 rot="16200000">
            <a:off x="3666383" y="4190602"/>
            <a:ext cx="23762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200" dirty="0" smtClean="0">
                <a:solidFill>
                  <a:schemeClr val="tx2"/>
                </a:solidFill>
              </a:rPr>
              <a:t>Anticipated sale outcome</a:t>
            </a:r>
            <a:endParaRPr lang="en-AU" sz="1200" dirty="0">
              <a:solidFill>
                <a:schemeClr val="tx2"/>
              </a:solidFill>
            </a:endParaRPr>
          </a:p>
        </p:txBody>
      </p:sp>
      <p:cxnSp>
        <p:nvCxnSpPr>
          <p:cNvPr id="43" name="Straight Connector 42"/>
          <p:cNvCxnSpPr/>
          <p:nvPr/>
        </p:nvCxnSpPr>
        <p:spPr>
          <a:xfrm>
            <a:off x="6519665" y="4221091"/>
            <a:ext cx="0" cy="11521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>
            <a:stCxn id="46" idx="1"/>
          </p:cNvCxnSpPr>
          <p:nvPr/>
        </p:nvCxnSpPr>
        <p:spPr>
          <a:xfrm flipH="1">
            <a:off x="7095729" y="3519414"/>
            <a:ext cx="26110" cy="18538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5727577" y="4509123"/>
            <a:ext cx="0" cy="8640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Freeform 45"/>
          <p:cNvSpPr/>
          <p:nvPr/>
        </p:nvSpPr>
        <p:spPr>
          <a:xfrm>
            <a:off x="5720551" y="3376910"/>
            <a:ext cx="1983179" cy="1151907"/>
          </a:xfrm>
          <a:custGeom>
            <a:avLst/>
            <a:gdLst>
              <a:gd name="connsiteX0" fmla="*/ 1983179 w 1983179"/>
              <a:gd name="connsiteY0" fmla="*/ 0 h 1151907"/>
              <a:gd name="connsiteX1" fmla="*/ 1401288 w 1983179"/>
              <a:gd name="connsiteY1" fmla="*/ 142504 h 1151907"/>
              <a:gd name="connsiteX2" fmla="*/ 795647 w 1983179"/>
              <a:gd name="connsiteY2" fmla="*/ 831273 h 1151907"/>
              <a:gd name="connsiteX3" fmla="*/ 0 w 1983179"/>
              <a:gd name="connsiteY3" fmla="*/ 1151907 h 11519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83179" h="1151907">
                <a:moveTo>
                  <a:pt x="1983179" y="0"/>
                </a:moveTo>
                <a:cubicBezTo>
                  <a:pt x="1791194" y="1979"/>
                  <a:pt x="1599210" y="3959"/>
                  <a:pt x="1401288" y="142504"/>
                </a:cubicBezTo>
                <a:cubicBezTo>
                  <a:pt x="1203366" y="281050"/>
                  <a:pt x="1029195" y="663039"/>
                  <a:pt x="795647" y="831273"/>
                </a:cubicBezTo>
                <a:cubicBezTo>
                  <a:pt x="562099" y="999507"/>
                  <a:pt x="281049" y="1075707"/>
                  <a:pt x="0" y="1151907"/>
                </a:cubicBez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7" name="TextBox 46"/>
          <p:cNvSpPr txBox="1"/>
          <p:nvPr/>
        </p:nvSpPr>
        <p:spPr>
          <a:xfrm>
            <a:off x="7239745" y="3645027"/>
            <a:ext cx="9361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000" dirty="0" smtClean="0">
                <a:latin typeface="Century Gothic" pitchFamily="34" charset="0"/>
              </a:rPr>
              <a:t>Optimised to retain</a:t>
            </a:r>
            <a:endParaRPr lang="en-AU" sz="1000" dirty="0">
              <a:latin typeface="Century Gothic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6447657" y="3964997"/>
            <a:ext cx="864096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AU" sz="1000" dirty="0" smtClean="0">
                <a:latin typeface="Century Gothic" pitchFamily="34" charset="0"/>
              </a:rPr>
              <a:t>Optimised to sell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5655569" y="4622942"/>
            <a:ext cx="9361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000" dirty="0" smtClean="0">
                <a:latin typeface="Century Gothic" pitchFamily="34" charset="0"/>
              </a:rPr>
              <a:t>Premature</a:t>
            </a:r>
            <a:endParaRPr lang="en-AU" sz="1000" dirty="0">
              <a:latin typeface="Century Gothic" pitchFamily="34" charset="0"/>
            </a:endParaRPr>
          </a:p>
        </p:txBody>
      </p:sp>
      <p:cxnSp>
        <p:nvCxnSpPr>
          <p:cNvPr id="52" name="Straight Arrow Connector 51"/>
          <p:cNvCxnSpPr/>
          <p:nvPr/>
        </p:nvCxnSpPr>
        <p:spPr>
          <a:xfrm flipV="1">
            <a:off x="6447657" y="3789043"/>
            <a:ext cx="288032" cy="288032"/>
          </a:xfrm>
          <a:prstGeom prst="straightConnector1">
            <a:avLst/>
          </a:prstGeom>
          <a:ln>
            <a:solidFill>
              <a:schemeClr val="accent4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5439545" y="3388933"/>
            <a:ext cx="1368152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AU" sz="1000" dirty="0" smtClean="0">
                <a:latin typeface="Century Gothic" pitchFamily="34" charset="0"/>
              </a:rPr>
              <a:t>Sale Optimisation Recommendations</a:t>
            </a:r>
            <a:endParaRPr lang="en-AU" sz="1000" dirty="0">
              <a:latin typeface="Century Gothic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aris bawahh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523434"/>
            <a:ext cx="914400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520259"/>
            <a:ext cx="2133600" cy="365125"/>
          </a:xfrm>
        </p:spPr>
        <p:txBody>
          <a:bodyPr/>
          <a:lstStyle/>
          <a:p>
            <a:pPr>
              <a:defRPr/>
            </a:pPr>
            <a:fld id="{00FEE82A-3126-487D-9F6E-F26FAB42CC42}" type="datetime1">
              <a:rPr lang="en-AU" sz="110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pPr>
                <a:defRPr/>
              </a:pPr>
              <a:t>14/08/2013</a:t>
            </a:fld>
            <a:endParaRPr lang="en-US" sz="1100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20259"/>
            <a:ext cx="2133600" cy="365125"/>
          </a:xfrm>
        </p:spPr>
        <p:txBody>
          <a:bodyPr/>
          <a:lstStyle/>
          <a:p>
            <a:pPr>
              <a:defRPr/>
            </a:pPr>
            <a:fld id="{B7F57471-7002-4F7A-9E1C-472F5B2D8C99}" type="slidenum">
              <a:rPr lang="en-US" sz="110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pPr>
                <a:defRPr/>
              </a:pPr>
              <a:t>2</a:t>
            </a:fld>
            <a:endParaRPr lang="en-US" sz="1100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1691680" y="6520259"/>
            <a:ext cx="6408712" cy="365125"/>
          </a:xfrm>
        </p:spPr>
        <p:txBody>
          <a:bodyPr/>
          <a:lstStyle/>
          <a:p>
            <a:pPr>
              <a:defRPr/>
            </a:pPr>
            <a:r>
              <a:rPr lang="en-US" sz="11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(c) 2013. Scan Capital Pty Ltd. ACN 148 967 855. Commercial In Confidence</a:t>
            </a:r>
            <a:endParaRPr lang="en-US" sz="1100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12" name="Diagram 11"/>
          <p:cNvGraphicFramePr/>
          <p:nvPr/>
        </p:nvGraphicFramePr>
        <p:xfrm>
          <a:off x="397932" y="677333"/>
          <a:ext cx="8551196" cy="56035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14" name="Picture 13" descr="ScanCorp_1 cropped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759478" y="741263"/>
            <a:ext cx="1799004" cy="504056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34444" y="565524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00" dirty="0" smtClean="0">
                <a:solidFill>
                  <a:schemeClr val="accent1">
                    <a:lumMod val="50000"/>
                  </a:schemeClr>
                </a:solidFill>
                <a:latin typeface="Century Gothic" pitchFamily="34" charset="0"/>
              </a:rPr>
              <a:t>© 2013. Scan Capital Pty Ltd. Commercial in Confidence</a:t>
            </a:r>
            <a:endParaRPr lang="en-AU" sz="1000" dirty="0">
              <a:solidFill>
                <a:schemeClr val="accent1">
                  <a:lumMod val="50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57549" y="789066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solidFill>
                  <a:schemeClr val="accent1">
                    <a:lumMod val="50000"/>
                  </a:schemeClr>
                </a:solidFill>
                <a:latin typeface="Century Gothic" pitchFamily="34" charset="0"/>
              </a:rPr>
              <a:t>Scancorp: “5 Pillars” of Sellability</a:t>
            </a:r>
            <a:endParaRPr lang="en-AU" dirty="0">
              <a:solidFill>
                <a:schemeClr val="accent1">
                  <a:lumMod val="50000"/>
                </a:schemeClr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cancorp powerpoint template Feb 2011 v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Scancorp powerpoint template Feb 2011 v3</Template>
  <TotalTime>20881</TotalTime>
  <Words>166</Words>
  <Application>Microsoft Office PowerPoint</Application>
  <PresentationFormat>On-screen Show (4:3)</PresentationFormat>
  <Paragraphs>47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Scancorp powerpoint template Feb 2011 v3</vt:lpstr>
      <vt:lpstr>Custom Design</vt:lpstr>
      <vt:lpstr>Slide 1</vt:lpstr>
      <vt:lpstr>Slide 2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Scancorp Presentation</dc:title>
  <dc:creator>Marcus Salouk</dc:creator>
  <cp:lastModifiedBy>Marcus Salouk</cp:lastModifiedBy>
  <cp:revision>479</cp:revision>
  <cp:lastPrinted>2013-02-05T07:08:26Z</cp:lastPrinted>
  <dcterms:created xsi:type="dcterms:W3CDTF">2013-08-08T12:41:58Z</dcterms:created>
  <dcterms:modified xsi:type="dcterms:W3CDTF">2013-08-13T23:42:20Z</dcterms:modified>
  <cp:contentStatus>Feb 2011</cp:contentStatus>
</cp:coreProperties>
</file>